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3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4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64"/>
    <p:sldMasterId id="2147483664" r:id="rId165"/>
    <p:sldMasterId id="2147483713" r:id="rId166"/>
    <p:sldMasterId id="2147483762" r:id="rId167"/>
    <p:sldMasterId id="2147483813" r:id="rId168"/>
  </p:sldMasterIdLst>
  <p:notesMasterIdLst>
    <p:notesMasterId r:id="rId215"/>
  </p:notesMasterIdLst>
  <p:sldIdLst>
    <p:sldId id="331" r:id="rId169"/>
    <p:sldId id="330" r:id="rId170"/>
    <p:sldId id="370" r:id="rId171"/>
    <p:sldId id="383" r:id="rId172"/>
    <p:sldId id="305" r:id="rId173"/>
    <p:sldId id="284" r:id="rId174"/>
    <p:sldId id="261" r:id="rId175"/>
    <p:sldId id="371" r:id="rId176"/>
    <p:sldId id="270" r:id="rId177"/>
    <p:sldId id="317" r:id="rId178"/>
    <p:sldId id="318" r:id="rId179"/>
    <p:sldId id="372" r:id="rId180"/>
    <p:sldId id="302" r:id="rId181"/>
    <p:sldId id="308" r:id="rId182"/>
    <p:sldId id="275" r:id="rId183"/>
    <p:sldId id="322" r:id="rId184"/>
    <p:sldId id="290" r:id="rId185"/>
    <p:sldId id="329" r:id="rId186"/>
    <p:sldId id="375" r:id="rId187"/>
    <p:sldId id="414" r:id="rId188"/>
    <p:sldId id="340" r:id="rId189"/>
    <p:sldId id="333" r:id="rId190"/>
    <p:sldId id="335" r:id="rId191"/>
    <p:sldId id="415" r:id="rId192"/>
    <p:sldId id="389" r:id="rId193"/>
    <p:sldId id="350" r:id="rId194"/>
    <p:sldId id="388" r:id="rId195"/>
    <p:sldId id="416" r:id="rId196"/>
    <p:sldId id="393" r:id="rId197"/>
    <p:sldId id="395" r:id="rId198"/>
    <p:sldId id="396" r:id="rId199"/>
    <p:sldId id="400" r:id="rId200"/>
    <p:sldId id="398" r:id="rId201"/>
    <p:sldId id="408" r:id="rId202"/>
    <p:sldId id="409" r:id="rId203"/>
    <p:sldId id="390" r:id="rId204"/>
    <p:sldId id="401" r:id="rId205"/>
    <p:sldId id="402" r:id="rId206"/>
    <p:sldId id="403" r:id="rId207"/>
    <p:sldId id="405" r:id="rId208"/>
    <p:sldId id="406" r:id="rId209"/>
    <p:sldId id="417" r:id="rId210"/>
    <p:sldId id="407" r:id="rId211"/>
    <p:sldId id="412" r:id="rId212"/>
    <p:sldId id="413" r:id="rId213"/>
    <p:sldId id="326" r:id="rId214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B6AA66-D050-5429-EBB1-20B78ACD4AF4}" name="Schumans, FRT (Fabian)" initials="SF(" userId="S::fabian.schumans@abp.nl::a8ea7603-494a-4f11-9afb-292112b3a0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A3"/>
    <a:srgbClr val="4F81BD"/>
    <a:srgbClr val="3379B5"/>
    <a:srgbClr val="669ACB"/>
    <a:srgbClr val="99BCDA"/>
    <a:srgbClr val="CCDDED"/>
    <a:srgbClr val="AAB300"/>
    <a:srgbClr val="009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E95486-4390-4F57-B586-C80A9D466104}" v="48" dt="2023-09-28T07:18:46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1" autoAdjust="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67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slide" Target="slides/slide2.xml"/><Relationship Id="rId191" Type="http://schemas.openxmlformats.org/officeDocument/2006/relationships/slide" Target="slides/slide23.xml"/><Relationship Id="rId205" Type="http://schemas.openxmlformats.org/officeDocument/2006/relationships/slide" Target="slides/slide37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slide" Target="slides/slide13.xml"/><Relationship Id="rId216" Type="http://schemas.openxmlformats.org/officeDocument/2006/relationships/presProps" Target="presProps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slide" Target="slides/slide3.xml"/><Relationship Id="rId192" Type="http://schemas.openxmlformats.org/officeDocument/2006/relationships/slide" Target="slides/slide24.xml"/><Relationship Id="rId206" Type="http://schemas.openxmlformats.org/officeDocument/2006/relationships/slide" Target="slides/slide38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61" Type="http://schemas.openxmlformats.org/officeDocument/2006/relationships/customXml" Target="../customXml/item161.xml"/><Relationship Id="rId182" Type="http://schemas.openxmlformats.org/officeDocument/2006/relationships/slide" Target="slides/slide14.xml"/><Relationship Id="rId217" Type="http://schemas.openxmlformats.org/officeDocument/2006/relationships/viewProps" Target="viewProps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5" Type="http://schemas.openxmlformats.org/officeDocument/2006/relationships/customXml" Target="../customXml/item65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51" Type="http://schemas.openxmlformats.org/officeDocument/2006/relationships/customXml" Target="../customXml/item151.xml"/><Relationship Id="rId172" Type="http://schemas.openxmlformats.org/officeDocument/2006/relationships/slide" Target="slides/slide4.xml"/><Relationship Id="rId193" Type="http://schemas.openxmlformats.org/officeDocument/2006/relationships/slide" Target="slides/slide25.xml"/><Relationship Id="rId207" Type="http://schemas.openxmlformats.org/officeDocument/2006/relationships/slide" Target="slides/slide39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141" Type="http://schemas.openxmlformats.org/officeDocument/2006/relationships/customXml" Target="../customXml/item141.xml"/><Relationship Id="rId7" Type="http://schemas.openxmlformats.org/officeDocument/2006/relationships/customXml" Target="../customXml/item7.xml"/><Relationship Id="rId162" Type="http://schemas.openxmlformats.org/officeDocument/2006/relationships/customXml" Target="../customXml/item162.xml"/><Relationship Id="rId183" Type="http://schemas.openxmlformats.org/officeDocument/2006/relationships/slide" Target="slides/slide15.xml"/><Relationship Id="rId218" Type="http://schemas.openxmlformats.org/officeDocument/2006/relationships/theme" Target="theme/theme1.xml"/><Relationship Id="rId24" Type="http://schemas.openxmlformats.org/officeDocument/2006/relationships/customXml" Target="../customXml/item24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31" Type="http://schemas.openxmlformats.org/officeDocument/2006/relationships/customXml" Target="../customXml/item131.xml"/><Relationship Id="rId152" Type="http://schemas.openxmlformats.org/officeDocument/2006/relationships/customXml" Target="../customXml/item152.xml"/><Relationship Id="rId173" Type="http://schemas.openxmlformats.org/officeDocument/2006/relationships/slide" Target="slides/slide5.xml"/><Relationship Id="rId194" Type="http://schemas.openxmlformats.org/officeDocument/2006/relationships/slide" Target="slides/slide26.xml"/><Relationship Id="rId208" Type="http://schemas.openxmlformats.org/officeDocument/2006/relationships/slide" Target="slides/slide40.xml"/><Relationship Id="rId14" Type="http://schemas.openxmlformats.org/officeDocument/2006/relationships/customXml" Target="../customXml/item14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slide" Target="slides/slide16.xml"/><Relationship Id="rId189" Type="http://schemas.openxmlformats.org/officeDocument/2006/relationships/slide" Target="slides/slide21.xml"/><Relationship Id="rId21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4" Type="http://schemas.openxmlformats.org/officeDocument/2006/relationships/slide" Target="slides/slide46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slide" Target="slides/slide6.xml"/><Relationship Id="rId179" Type="http://schemas.openxmlformats.org/officeDocument/2006/relationships/slide" Target="slides/slide11.xml"/><Relationship Id="rId195" Type="http://schemas.openxmlformats.org/officeDocument/2006/relationships/slide" Target="slides/slide27.xml"/><Relationship Id="rId209" Type="http://schemas.openxmlformats.org/officeDocument/2006/relationships/slide" Target="slides/slide41.xml"/><Relationship Id="rId190" Type="http://schemas.openxmlformats.org/officeDocument/2006/relationships/slide" Target="slides/slide22.xml"/><Relationship Id="rId204" Type="http://schemas.openxmlformats.org/officeDocument/2006/relationships/slide" Target="slides/slide36.xml"/><Relationship Id="rId220" Type="http://schemas.microsoft.com/office/2015/10/relationships/revisionInfo" Target="revisionInfo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slideMaster" Target="slideMasters/slideMaster1.xml"/><Relationship Id="rId169" Type="http://schemas.openxmlformats.org/officeDocument/2006/relationships/slide" Target="slides/slide1.xml"/><Relationship Id="rId185" Type="http://schemas.openxmlformats.org/officeDocument/2006/relationships/slide" Target="slides/slide1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slide" Target="slides/slide12.xml"/><Relationship Id="rId210" Type="http://schemas.openxmlformats.org/officeDocument/2006/relationships/slide" Target="slides/slide42.xml"/><Relationship Id="rId215" Type="http://schemas.openxmlformats.org/officeDocument/2006/relationships/notesMaster" Target="notesMasters/notesMaster1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slide" Target="slides/slide7.xml"/><Relationship Id="rId196" Type="http://schemas.openxmlformats.org/officeDocument/2006/relationships/slide" Target="slides/slide28.xml"/><Relationship Id="rId200" Type="http://schemas.openxmlformats.org/officeDocument/2006/relationships/slide" Target="slides/slide32.xml"/><Relationship Id="rId16" Type="http://schemas.openxmlformats.org/officeDocument/2006/relationships/customXml" Target="../customXml/item16.xml"/><Relationship Id="rId221" Type="http://schemas.microsoft.com/office/2018/10/relationships/authors" Target="authors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slideMaster" Target="slideMasters/slideMaster2.xml"/><Relationship Id="rId186" Type="http://schemas.openxmlformats.org/officeDocument/2006/relationships/slide" Target="slides/slide18.xml"/><Relationship Id="rId211" Type="http://schemas.openxmlformats.org/officeDocument/2006/relationships/slide" Target="slides/slide43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slide" Target="slides/slide8.xml"/><Relationship Id="rId197" Type="http://schemas.openxmlformats.org/officeDocument/2006/relationships/slide" Target="slides/slide29.xml"/><Relationship Id="rId201" Type="http://schemas.openxmlformats.org/officeDocument/2006/relationships/slide" Target="slides/slide33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slideMaster" Target="slideMasters/slideMaster3.xml"/><Relationship Id="rId187" Type="http://schemas.openxmlformats.org/officeDocument/2006/relationships/slide" Target="slides/slide19.xml"/><Relationship Id="rId1" Type="http://schemas.openxmlformats.org/officeDocument/2006/relationships/customXml" Target="../customXml/item1.xml"/><Relationship Id="rId212" Type="http://schemas.openxmlformats.org/officeDocument/2006/relationships/slide" Target="slides/slide44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slide" Target="slides/slide9.xml"/><Relationship Id="rId198" Type="http://schemas.openxmlformats.org/officeDocument/2006/relationships/slide" Target="slides/slide30.xml"/><Relationship Id="rId202" Type="http://schemas.openxmlformats.org/officeDocument/2006/relationships/slide" Target="slides/slide34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25" Type="http://schemas.openxmlformats.org/officeDocument/2006/relationships/customXml" Target="../customXml/item125.xml"/><Relationship Id="rId146" Type="http://schemas.openxmlformats.org/officeDocument/2006/relationships/customXml" Target="../customXml/item146.xml"/><Relationship Id="rId167" Type="http://schemas.openxmlformats.org/officeDocument/2006/relationships/slideMaster" Target="slideMasters/slideMaster4.xml"/><Relationship Id="rId188" Type="http://schemas.openxmlformats.org/officeDocument/2006/relationships/slide" Target="slides/slide20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13" Type="http://schemas.openxmlformats.org/officeDocument/2006/relationships/slide" Target="slides/slide45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40" Type="http://schemas.openxmlformats.org/officeDocument/2006/relationships/customXml" Target="../customXml/item40.xml"/><Relationship Id="rId115" Type="http://schemas.openxmlformats.org/officeDocument/2006/relationships/customXml" Target="../customXml/item115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slide" Target="slides/slide10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9" Type="http://schemas.openxmlformats.org/officeDocument/2006/relationships/slide" Target="slides/slide31.xml"/><Relationship Id="rId203" Type="http://schemas.openxmlformats.org/officeDocument/2006/relationships/slide" Target="slides/slide35.xml"/><Relationship Id="rId19" Type="http://schemas.openxmlformats.org/officeDocument/2006/relationships/customXml" Target="../customXml/item19.xml"/><Relationship Id="rId30" Type="http://schemas.openxmlformats.org/officeDocument/2006/relationships/customXml" Target="../customXml/item3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slideMaster" Target="slideMasters/slideMaster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7T09:46:55.3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7A0BC-68AF-4B1E-A5DD-87ED7C4C918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71C59-FF3C-4327-9A38-CD1D03AB0C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24225-49FD-D74B-8C7C-7F16709C60A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95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2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3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5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8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10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11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13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14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7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15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1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3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4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7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9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1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12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14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5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8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7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2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38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59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8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26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54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9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10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12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13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15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8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4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16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1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3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4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7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100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11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12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14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6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67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155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12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2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39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60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91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10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9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122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13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15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82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19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3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4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6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7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101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1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132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14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68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160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1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25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23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40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6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9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109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125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13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4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154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93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5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15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32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49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77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102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1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5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133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147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69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161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24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42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6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9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8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6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3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5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7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0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1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3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5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70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5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2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4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6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9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1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2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4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5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8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3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5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79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0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1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3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4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7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5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0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2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4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6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9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11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12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13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5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8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2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3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5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8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10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12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130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14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7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15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2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4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6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9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11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12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140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5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8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customXml" Target="../../customXml/item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B28-1D53-BB44-A578-37F228A10A7E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88CA-A9A6-5244-B478-067230B282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97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B28-1D53-BB44-A578-37F228A10A7E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88CA-A9A6-5244-B478-067230B282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0484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dia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Logo"/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  <p:sp>
        <p:nvSpPr>
          <p:cNvPr id="11" name="Kleurvlak 10 (PHJU)"/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1"/>
            <a:ext cx="8880872" cy="4208696"/>
          </a:xfrm>
          <a:custGeom>
            <a:avLst/>
            <a:gdLst>
              <a:gd name="connsiteX0" fmla="*/ 0 w 11841163"/>
              <a:gd name="connsiteY0" fmla="*/ 0 h 6116638"/>
              <a:gd name="connsiteX1" fmla="*/ 11841163 w 11841163"/>
              <a:gd name="connsiteY1" fmla="*/ 0 h 6116638"/>
              <a:gd name="connsiteX2" fmla="*/ 11841163 w 11841163"/>
              <a:gd name="connsiteY2" fmla="*/ 5259299 h 6116638"/>
              <a:gd name="connsiteX3" fmla="*/ 11823744 w 11841163"/>
              <a:gd name="connsiteY3" fmla="*/ 5432068 h 6116638"/>
              <a:gd name="connsiteX4" fmla="*/ 11800868 w 11841163"/>
              <a:gd name="connsiteY4" fmla="*/ 5505756 h 6116638"/>
              <a:gd name="connsiteX5" fmla="*/ 11773769 w 11841163"/>
              <a:gd name="connsiteY5" fmla="*/ 5593001 h 6116638"/>
              <a:gd name="connsiteX6" fmla="*/ 11071530 w 11841163"/>
              <a:gd name="connsiteY6" fmla="*/ 6112159 h 6116638"/>
              <a:gd name="connsiteX7" fmla="*/ 10985837 w 11841163"/>
              <a:gd name="connsiteY7" fmla="*/ 6116540 h 6116638"/>
              <a:gd name="connsiteX8" fmla="*/ 10983890 w 11841163"/>
              <a:gd name="connsiteY8" fmla="*/ 6116638 h 6116638"/>
              <a:gd name="connsiteX9" fmla="*/ 0 w 11841163"/>
              <a:gd name="connsiteY9" fmla="*/ 6116638 h 6116638"/>
              <a:gd name="connsiteX10" fmla="*/ 0 w 11841163"/>
              <a:gd name="connsiteY10" fmla="*/ 0 h 611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41163" h="6116638">
                <a:moveTo>
                  <a:pt x="0" y="0"/>
                </a:moveTo>
                <a:lnTo>
                  <a:pt x="11841163" y="0"/>
                </a:lnTo>
                <a:cubicBezTo>
                  <a:pt x="11841163" y="5259299"/>
                  <a:pt x="11841163" y="5259299"/>
                  <a:pt x="11841163" y="5259299"/>
                </a:cubicBezTo>
                <a:cubicBezTo>
                  <a:pt x="11841163" y="5318479"/>
                  <a:pt x="11835165" y="5376261"/>
                  <a:pt x="11823744" y="5432068"/>
                </a:cubicBezTo>
                <a:lnTo>
                  <a:pt x="11800868" y="5505756"/>
                </a:lnTo>
                <a:lnTo>
                  <a:pt x="11773769" y="5593001"/>
                </a:lnTo>
                <a:cubicBezTo>
                  <a:pt x="11654434" y="5874966"/>
                  <a:pt x="11388427" y="6079796"/>
                  <a:pt x="11071530" y="6112159"/>
                </a:cubicBezTo>
                <a:lnTo>
                  <a:pt x="10985837" y="6116540"/>
                </a:lnTo>
                <a:lnTo>
                  <a:pt x="10983890" y="6116638"/>
                </a:lnTo>
                <a:cubicBezTo>
                  <a:pt x="0" y="6116638"/>
                  <a:pt x="0" y="6116638"/>
                  <a:pt x="0" y="6116638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62000" indent="-16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72991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7330" cy="4585140"/>
          </a:xfrm>
          <a:custGeom>
            <a:avLst/>
            <a:gdLst>
              <a:gd name="connsiteX0" fmla="*/ 0 w 11836440"/>
              <a:gd name="connsiteY0" fmla="*/ 0 h 6113520"/>
              <a:gd name="connsiteX1" fmla="*/ 11836440 w 11836440"/>
              <a:gd name="connsiteY1" fmla="*/ 0 h 6113520"/>
              <a:gd name="connsiteX2" fmla="*/ 11836440 w 11836440"/>
              <a:gd name="connsiteY2" fmla="*/ 5281019 h 6113520"/>
              <a:gd name="connsiteX3" fmla="*/ 11821358 w 11836440"/>
              <a:gd name="connsiteY3" fmla="*/ 5430539 h 6113520"/>
              <a:gd name="connsiteX4" fmla="*/ 11069148 w 11836440"/>
              <a:gd name="connsiteY4" fmla="*/ 6110572 h 6113520"/>
              <a:gd name="connsiteX5" fmla="*/ 11011483 w 11836440"/>
              <a:gd name="connsiteY5" fmla="*/ 6113520 h 6113520"/>
              <a:gd name="connsiteX6" fmla="*/ 0 w 11836440"/>
              <a:gd name="connsiteY6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6440" h="6113520">
                <a:moveTo>
                  <a:pt x="0" y="0"/>
                </a:moveTo>
                <a:lnTo>
                  <a:pt x="11836440" y="0"/>
                </a:lnTo>
                <a:lnTo>
                  <a:pt x="11836440" y="5281019"/>
                </a:lnTo>
                <a:lnTo>
                  <a:pt x="11821358" y="5430539"/>
                </a:lnTo>
                <a:cubicBezTo>
                  <a:pt x="11747100" y="5793194"/>
                  <a:pt x="11443664" y="6072325"/>
                  <a:pt x="11069148" y="6110572"/>
                </a:cubicBezTo>
                <a:lnTo>
                  <a:pt x="11011483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87891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wit) en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7330" cy="4585140"/>
          </a:xfrm>
          <a:custGeom>
            <a:avLst/>
            <a:gdLst>
              <a:gd name="connsiteX0" fmla="*/ 0 w 11836440"/>
              <a:gd name="connsiteY0" fmla="*/ 0 h 6113520"/>
              <a:gd name="connsiteX1" fmla="*/ 11836440 w 11836440"/>
              <a:gd name="connsiteY1" fmla="*/ 0 h 6113520"/>
              <a:gd name="connsiteX2" fmla="*/ 11836440 w 11836440"/>
              <a:gd name="connsiteY2" fmla="*/ 5281019 h 6113520"/>
              <a:gd name="connsiteX3" fmla="*/ 11821358 w 11836440"/>
              <a:gd name="connsiteY3" fmla="*/ 5430539 h 6113520"/>
              <a:gd name="connsiteX4" fmla="*/ 11069148 w 11836440"/>
              <a:gd name="connsiteY4" fmla="*/ 6110572 h 6113520"/>
              <a:gd name="connsiteX5" fmla="*/ 11011483 w 11836440"/>
              <a:gd name="connsiteY5" fmla="*/ 6113520 h 6113520"/>
              <a:gd name="connsiteX6" fmla="*/ 0 w 11836440"/>
              <a:gd name="connsiteY6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6440" h="6113520">
                <a:moveTo>
                  <a:pt x="0" y="0"/>
                </a:moveTo>
                <a:lnTo>
                  <a:pt x="11836440" y="0"/>
                </a:lnTo>
                <a:lnTo>
                  <a:pt x="11836440" y="5281019"/>
                </a:lnTo>
                <a:lnTo>
                  <a:pt x="11821358" y="5430539"/>
                </a:lnTo>
                <a:cubicBezTo>
                  <a:pt x="11747100" y="5793194"/>
                  <a:pt x="11443664" y="6072325"/>
                  <a:pt x="11069148" y="6110572"/>
                </a:cubicBezTo>
                <a:lnTo>
                  <a:pt x="11011483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66548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merkblauw) en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4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7330" cy="4585140"/>
          </a:xfrm>
          <a:custGeom>
            <a:avLst/>
            <a:gdLst>
              <a:gd name="connsiteX0" fmla="*/ 0 w 11836440"/>
              <a:gd name="connsiteY0" fmla="*/ 0 h 6113520"/>
              <a:gd name="connsiteX1" fmla="*/ 11836440 w 11836440"/>
              <a:gd name="connsiteY1" fmla="*/ 0 h 6113520"/>
              <a:gd name="connsiteX2" fmla="*/ 11836440 w 11836440"/>
              <a:gd name="connsiteY2" fmla="*/ 5281019 h 6113520"/>
              <a:gd name="connsiteX3" fmla="*/ 11821358 w 11836440"/>
              <a:gd name="connsiteY3" fmla="*/ 5430539 h 6113520"/>
              <a:gd name="connsiteX4" fmla="*/ 11069148 w 11836440"/>
              <a:gd name="connsiteY4" fmla="*/ 6110572 h 6113520"/>
              <a:gd name="connsiteX5" fmla="*/ 11011483 w 11836440"/>
              <a:gd name="connsiteY5" fmla="*/ 6113520 h 6113520"/>
              <a:gd name="connsiteX6" fmla="*/ 0 w 11836440"/>
              <a:gd name="connsiteY6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6440" h="6113520">
                <a:moveTo>
                  <a:pt x="0" y="0"/>
                </a:moveTo>
                <a:lnTo>
                  <a:pt x="11836440" y="0"/>
                </a:lnTo>
                <a:lnTo>
                  <a:pt x="11836440" y="5281019"/>
                </a:lnTo>
                <a:lnTo>
                  <a:pt x="11821358" y="5430539"/>
                </a:lnTo>
                <a:cubicBezTo>
                  <a:pt x="11747100" y="5793194"/>
                  <a:pt x="11443664" y="6072325"/>
                  <a:pt x="11069148" y="6110572"/>
                </a:cubicBezTo>
                <a:lnTo>
                  <a:pt x="11011483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66531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7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0941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7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37670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7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76612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53838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78699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261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B28-1D53-BB44-A578-37F228A10A7E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88CA-A9A6-5244-B478-067230B282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892215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dia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Logo"/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  <p:sp>
        <p:nvSpPr>
          <p:cNvPr id="11" name="Kleurvlak 10 (PHJU)"/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1"/>
            <a:ext cx="8880872" cy="4208696"/>
          </a:xfrm>
          <a:custGeom>
            <a:avLst/>
            <a:gdLst>
              <a:gd name="connsiteX0" fmla="*/ 0 w 11841163"/>
              <a:gd name="connsiteY0" fmla="*/ 0 h 6116638"/>
              <a:gd name="connsiteX1" fmla="*/ 11841163 w 11841163"/>
              <a:gd name="connsiteY1" fmla="*/ 0 h 6116638"/>
              <a:gd name="connsiteX2" fmla="*/ 11841163 w 11841163"/>
              <a:gd name="connsiteY2" fmla="*/ 5259299 h 6116638"/>
              <a:gd name="connsiteX3" fmla="*/ 11823744 w 11841163"/>
              <a:gd name="connsiteY3" fmla="*/ 5432068 h 6116638"/>
              <a:gd name="connsiteX4" fmla="*/ 11800868 w 11841163"/>
              <a:gd name="connsiteY4" fmla="*/ 5505756 h 6116638"/>
              <a:gd name="connsiteX5" fmla="*/ 11773769 w 11841163"/>
              <a:gd name="connsiteY5" fmla="*/ 5593001 h 6116638"/>
              <a:gd name="connsiteX6" fmla="*/ 11071530 w 11841163"/>
              <a:gd name="connsiteY6" fmla="*/ 6112159 h 6116638"/>
              <a:gd name="connsiteX7" fmla="*/ 10985837 w 11841163"/>
              <a:gd name="connsiteY7" fmla="*/ 6116540 h 6116638"/>
              <a:gd name="connsiteX8" fmla="*/ 10983890 w 11841163"/>
              <a:gd name="connsiteY8" fmla="*/ 6116638 h 6116638"/>
              <a:gd name="connsiteX9" fmla="*/ 0 w 11841163"/>
              <a:gd name="connsiteY9" fmla="*/ 6116638 h 6116638"/>
              <a:gd name="connsiteX10" fmla="*/ 0 w 11841163"/>
              <a:gd name="connsiteY10" fmla="*/ 0 h 611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41163" h="6116638">
                <a:moveTo>
                  <a:pt x="0" y="0"/>
                </a:moveTo>
                <a:lnTo>
                  <a:pt x="11841163" y="0"/>
                </a:lnTo>
                <a:cubicBezTo>
                  <a:pt x="11841163" y="5259299"/>
                  <a:pt x="11841163" y="5259299"/>
                  <a:pt x="11841163" y="5259299"/>
                </a:cubicBezTo>
                <a:cubicBezTo>
                  <a:pt x="11841163" y="5318479"/>
                  <a:pt x="11835165" y="5376261"/>
                  <a:pt x="11823744" y="5432068"/>
                </a:cubicBezTo>
                <a:lnTo>
                  <a:pt x="11800868" y="5505756"/>
                </a:lnTo>
                <a:lnTo>
                  <a:pt x="11773769" y="5593001"/>
                </a:lnTo>
                <a:cubicBezTo>
                  <a:pt x="11654434" y="5874966"/>
                  <a:pt x="11388427" y="6079796"/>
                  <a:pt x="11071530" y="6112159"/>
                </a:cubicBezTo>
                <a:lnTo>
                  <a:pt x="10985837" y="6116540"/>
                </a:lnTo>
                <a:lnTo>
                  <a:pt x="10983890" y="6116638"/>
                </a:lnTo>
                <a:cubicBezTo>
                  <a:pt x="0" y="6116638"/>
                  <a:pt x="0" y="6116638"/>
                  <a:pt x="0" y="6116638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62000" indent="-16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77861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DDF940B6-D121-4B86-B8E9-8EB013344BA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titel mag ook gedeeltelijk een accentkleur hebben.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Deze uitleg staat buiten beeld en wordt niet getoond bij presentatie en wordt ook niet geprint.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20AC08F-E545-4A93-BC3B-323B6A8DB7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685800">
              <a:defRPr/>
            </a:pPr>
            <a:fld id="{8F18802B-E4C7-4B2D-B37A-6B7CC3C134EA}" type="slidenum">
              <a:rPr lang="nl-NL" smtClean="0">
                <a:solidFill>
                  <a:srgbClr val="0057A3"/>
                </a:solidFill>
              </a:rPr>
              <a:pPr defTabSz="685800">
                <a:defRPr/>
              </a:pPr>
              <a:t>‹nr.›</a:t>
            </a:fld>
            <a:endParaRPr lang="nl-NL" dirty="0">
              <a:solidFill>
                <a:srgbClr val="0057A3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9800" y="1506600"/>
            <a:ext cx="8100000" cy="2970000"/>
          </a:xfrm>
        </p:spPr>
        <p:txBody>
          <a:bodyPr numCol="2" spcCol="504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29383694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praatwolk (subtitel licht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810000" y="0"/>
            <a:ext cx="5066375" cy="4207192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baseline="0"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8" name="Freeform 5 (PHJU)">
            <a:extLst>
              <a:ext uri="{FF2B5EF4-FFF2-40B4-BE49-F238E27FC236}">
                <a16:creationId xmlns:a16="http://schemas.microsoft.com/office/drawing/2014/main" id="{53A0D941-40B8-4F2F-8854-A509DF60DF69}"/>
              </a:ext>
            </a:extLst>
          </p:cNvPr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4902994" cy="4212431"/>
          </a:xfrm>
          <a:custGeom>
            <a:avLst/>
            <a:gdLst>
              <a:gd name="T0" fmla="*/ 19241 w 20593"/>
              <a:gd name="T1" fmla="*/ 14972 h 17690"/>
              <a:gd name="T2" fmla="*/ 19241 w 20593"/>
              <a:gd name="T3" fmla="*/ 8609 h 17690"/>
              <a:gd name="T4" fmla="*/ 19246 w 20593"/>
              <a:gd name="T5" fmla="*/ 8609 h 17690"/>
              <a:gd name="T6" fmla="*/ 20593 w 20593"/>
              <a:gd name="T7" fmla="*/ 7268 h 17690"/>
              <a:gd name="T8" fmla="*/ 19246 w 20593"/>
              <a:gd name="T9" fmla="*/ 5928 h 17690"/>
              <a:gd name="T10" fmla="*/ 19241 w 20593"/>
              <a:gd name="T11" fmla="*/ 5928 h 17690"/>
              <a:gd name="T12" fmla="*/ 19241 w 20593"/>
              <a:gd name="T13" fmla="*/ 0 h 17690"/>
              <a:gd name="T14" fmla="*/ 1326 w 20593"/>
              <a:gd name="T15" fmla="*/ 0 h 17690"/>
              <a:gd name="T16" fmla="*/ 0 w 20593"/>
              <a:gd name="T17" fmla="*/ 3 h 17690"/>
              <a:gd name="T18" fmla="*/ 0 w 20593"/>
              <a:gd name="T19" fmla="*/ 17690 h 17690"/>
              <a:gd name="T20" fmla="*/ 16527 w 20593"/>
              <a:gd name="T21" fmla="*/ 17690 h 17690"/>
              <a:gd name="T22" fmla="*/ 19241 w 20593"/>
              <a:gd name="T23" fmla="*/ 14972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593" h="17690">
                <a:moveTo>
                  <a:pt x="19241" y="14972"/>
                </a:move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cubicBezTo>
                  <a:pt x="19251" y="7868"/>
                  <a:pt x="19852" y="7268"/>
                  <a:pt x="20593" y="7268"/>
                </a:cubicBezTo>
                <a:cubicBezTo>
                  <a:pt x="19852" y="7268"/>
                  <a:pt x="19251" y="6669"/>
                  <a:pt x="19246" y="5928"/>
                </a:cubicBezTo>
                <a:cubicBezTo>
                  <a:pt x="19241" y="5928"/>
                  <a:pt x="19241" y="5928"/>
                  <a:pt x="19241" y="5928"/>
                </a:cubicBez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300" y="893058"/>
            <a:ext cx="3751552" cy="1350000"/>
          </a:xfrm>
        </p:spPr>
        <p:txBody>
          <a:bodyPr anchor="t"/>
          <a:lstStyle>
            <a:lvl1pPr algn="l">
              <a:lnSpc>
                <a:spcPct val="9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300" y="500587"/>
            <a:ext cx="3751552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107" y="325197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9107" y="357016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9107" y="3740075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B413048B-A80D-461B-9CE4-4377EEEC8382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389CBE0-56AD-467B-950B-10971213A65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F8E6C16-B161-4B92-861E-FF3E1BF9110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86103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praatwolk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810000" y="1"/>
            <a:ext cx="5066375" cy="4207192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Freeform 5 (PHJU)">
            <a:extLst>
              <a:ext uri="{FF2B5EF4-FFF2-40B4-BE49-F238E27FC236}">
                <a16:creationId xmlns:a16="http://schemas.microsoft.com/office/drawing/2014/main" id="{BF6C528E-0C06-4F08-AB37-B9F38273DA40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4902994" cy="4212431"/>
          </a:xfrm>
          <a:custGeom>
            <a:avLst/>
            <a:gdLst>
              <a:gd name="T0" fmla="*/ 19241 w 20593"/>
              <a:gd name="T1" fmla="*/ 14972 h 17690"/>
              <a:gd name="T2" fmla="*/ 19241 w 20593"/>
              <a:gd name="T3" fmla="*/ 8609 h 17690"/>
              <a:gd name="T4" fmla="*/ 19246 w 20593"/>
              <a:gd name="T5" fmla="*/ 8609 h 17690"/>
              <a:gd name="T6" fmla="*/ 20593 w 20593"/>
              <a:gd name="T7" fmla="*/ 7268 h 17690"/>
              <a:gd name="T8" fmla="*/ 19246 w 20593"/>
              <a:gd name="T9" fmla="*/ 5928 h 17690"/>
              <a:gd name="T10" fmla="*/ 19241 w 20593"/>
              <a:gd name="T11" fmla="*/ 5928 h 17690"/>
              <a:gd name="T12" fmla="*/ 19241 w 20593"/>
              <a:gd name="T13" fmla="*/ 0 h 17690"/>
              <a:gd name="T14" fmla="*/ 1326 w 20593"/>
              <a:gd name="T15" fmla="*/ 0 h 17690"/>
              <a:gd name="T16" fmla="*/ 0 w 20593"/>
              <a:gd name="T17" fmla="*/ 3 h 17690"/>
              <a:gd name="T18" fmla="*/ 0 w 20593"/>
              <a:gd name="T19" fmla="*/ 17690 h 17690"/>
              <a:gd name="T20" fmla="*/ 16527 w 20593"/>
              <a:gd name="T21" fmla="*/ 17690 h 17690"/>
              <a:gd name="T22" fmla="*/ 19241 w 20593"/>
              <a:gd name="T23" fmla="*/ 14972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593" h="17690">
                <a:moveTo>
                  <a:pt x="19241" y="14972"/>
                </a:move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cubicBezTo>
                  <a:pt x="19251" y="7868"/>
                  <a:pt x="19852" y="7268"/>
                  <a:pt x="20593" y="7268"/>
                </a:cubicBezTo>
                <a:cubicBezTo>
                  <a:pt x="19852" y="7268"/>
                  <a:pt x="19251" y="6669"/>
                  <a:pt x="19246" y="5928"/>
                </a:cubicBezTo>
                <a:cubicBezTo>
                  <a:pt x="19241" y="5928"/>
                  <a:pt x="19241" y="5928"/>
                  <a:pt x="19241" y="5928"/>
                </a:cubicBez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300" y="893058"/>
            <a:ext cx="3751552" cy="1350000"/>
          </a:xfrm>
        </p:spPr>
        <p:txBody>
          <a:bodyPr anchor="t"/>
          <a:lstStyle>
            <a:lvl1pPr algn="l">
              <a:lnSpc>
                <a:spcPct val="9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300" y="500587"/>
            <a:ext cx="3751552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107" y="325197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9107" y="357016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9107" y="3740075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4243CFD-CE83-4963-91FA-DCA069E4E095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27923E-E39D-46E9-82BE-B6E6F9A272B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1CB7941-EDF6-4092-8B7A-6E3EDB771A6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1823124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praatwolk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810000" y="1"/>
            <a:ext cx="5066375" cy="4207192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Freeform 5 (PHJU)">
            <a:extLst>
              <a:ext uri="{FF2B5EF4-FFF2-40B4-BE49-F238E27FC236}">
                <a16:creationId xmlns:a16="http://schemas.microsoft.com/office/drawing/2014/main" id="{AF7CCF8A-06AD-4BFF-B4C8-5A22FBB85D0B}"/>
              </a:ext>
            </a:extLst>
          </p:cNvPr>
          <p:cNvSpPr>
            <a:spLocks noGrp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>
            <a:off x="0" y="1"/>
            <a:ext cx="4902994" cy="4212431"/>
          </a:xfrm>
          <a:custGeom>
            <a:avLst/>
            <a:gdLst>
              <a:gd name="T0" fmla="*/ 19241 w 20593"/>
              <a:gd name="T1" fmla="*/ 14972 h 17690"/>
              <a:gd name="T2" fmla="*/ 19241 w 20593"/>
              <a:gd name="T3" fmla="*/ 8609 h 17690"/>
              <a:gd name="T4" fmla="*/ 19246 w 20593"/>
              <a:gd name="T5" fmla="*/ 8609 h 17690"/>
              <a:gd name="T6" fmla="*/ 20593 w 20593"/>
              <a:gd name="T7" fmla="*/ 7268 h 17690"/>
              <a:gd name="T8" fmla="*/ 19246 w 20593"/>
              <a:gd name="T9" fmla="*/ 5928 h 17690"/>
              <a:gd name="T10" fmla="*/ 19241 w 20593"/>
              <a:gd name="T11" fmla="*/ 5928 h 17690"/>
              <a:gd name="T12" fmla="*/ 19241 w 20593"/>
              <a:gd name="T13" fmla="*/ 0 h 17690"/>
              <a:gd name="T14" fmla="*/ 1326 w 20593"/>
              <a:gd name="T15" fmla="*/ 0 h 17690"/>
              <a:gd name="T16" fmla="*/ 0 w 20593"/>
              <a:gd name="T17" fmla="*/ 3 h 17690"/>
              <a:gd name="T18" fmla="*/ 0 w 20593"/>
              <a:gd name="T19" fmla="*/ 17690 h 17690"/>
              <a:gd name="T20" fmla="*/ 16527 w 20593"/>
              <a:gd name="T21" fmla="*/ 17690 h 17690"/>
              <a:gd name="T22" fmla="*/ 19241 w 20593"/>
              <a:gd name="T23" fmla="*/ 14972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593" h="17690">
                <a:moveTo>
                  <a:pt x="19241" y="14972"/>
                </a:move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cubicBezTo>
                  <a:pt x="19251" y="7868"/>
                  <a:pt x="19852" y="7268"/>
                  <a:pt x="20593" y="7268"/>
                </a:cubicBezTo>
                <a:cubicBezTo>
                  <a:pt x="19852" y="7268"/>
                  <a:pt x="19251" y="6669"/>
                  <a:pt x="19246" y="5928"/>
                </a:cubicBezTo>
                <a:cubicBezTo>
                  <a:pt x="19241" y="5928"/>
                  <a:pt x="19241" y="5928"/>
                  <a:pt x="19241" y="5928"/>
                </a:cubicBez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lose/>
              </a:path>
            </a:pathLst>
          </a:custGeom>
          <a:solidFill>
            <a:srgbClr val="019C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300" y="893058"/>
            <a:ext cx="3751552" cy="1350000"/>
          </a:xfrm>
        </p:spPr>
        <p:txBody>
          <a:bodyPr anchor="t"/>
          <a:lstStyle>
            <a:lvl1pPr algn="l">
              <a:lnSpc>
                <a:spcPct val="9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300" y="500587"/>
            <a:ext cx="3751552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107" y="325197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9107" y="357016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9107" y="3740075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74E3582B-E33F-43FD-B7B4-613FF58988A1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AD76793-075C-4C85-92CC-3E0F6A4A38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6F07D01-43A7-4269-BE1F-2487A0B69D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2410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subtitel licht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810000" y="1"/>
            <a:ext cx="5066375" cy="4207192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baseline="0"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8" name="Freeform 5 (PHJU)">
            <a:extLst>
              <a:ext uri="{FF2B5EF4-FFF2-40B4-BE49-F238E27FC236}">
                <a16:creationId xmlns:a16="http://schemas.microsoft.com/office/drawing/2014/main" id="{E0117198-B78D-495E-B2E2-EA83F19B7C7A}"/>
              </a:ext>
            </a:extLst>
          </p:cNvPr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4582716" cy="4212431"/>
          </a:xfrm>
          <a:custGeom>
            <a:avLst/>
            <a:gdLst>
              <a:gd name="T0" fmla="*/ 19246 w 19246"/>
              <a:gd name="T1" fmla="*/ 5928 h 17690"/>
              <a:gd name="T2" fmla="*/ 19241 w 19246"/>
              <a:gd name="T3" fmla="*/ 0 h 17690"/>
              <a:gd name="T4" fmla="*/ 1326 w 19246"/>
              <a:gd name="T5" fmla="*/ 0 h 17690"/>
              <a:gd name="T6" fmla="*/ 0 w 19246"/>
              <a:gd name="T7" fmla="*/ 3 h 17690"/>
              <a:gd name="T8" fmla="*/ 0 w 19246"/>
              <a:gd name="T9" fmla="*/ 17690 h 17690"/>
              <a:gd name="T10" fmla="*/ 16527 w 19246"/>
              <a:gd name="T11" fmla="*/ 17690 h 17690"/>
              <a:gd name="T12" fmla="*/ 19241 w 19246"/>
              <a:gd name="T13" fmla="*/ 14972 h 17690"/>
              <a:gd name="T14" fmla="*/ 19241 w 19246"/>
              <a:gd name="T15" fmla="*/ 8609 h 17690"/>
              <a:gd name="T16" fmla="*/ 19246 w 19246"/>
              <a:gd name="T17" fmla="*/ 8609 h 17690"/>
              <a:gd name="T18" fmla="*/ 19246 w 19246"/>
              <a:gd name="T19" fmla="*/ 5928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46" h="17690">
                <a:moveTo>
                  <a:pt x="19246" y="5928"/>
                </a:move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lnTo>
                  <a:pt x="19246" y="5928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300" y="893058"/>
            <a:ext cx="3751552" cy="1350000"/>
          </a:xfrm>
        </p:spPr>
        <p:txBody>
          <a:bodyPr anchor="t"/>
          <a:lstStyle>
            <a:lvl1pPr algn="l">
              <a:lnSpc>
                <a:spcPct val="9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300" y="500587"/>
            <a:ext cx="3751552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107" y="325197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9107" y="357016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9107" y="3740075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B413048B-A80D-461B-9CE4-4377EEEC8382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389CBE0-56AD-467B-950B-10971213A65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F8E6C16-B161-4B92-861E-FF3E1BF9110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7373277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810000" y="1"/>
            <a:ext cx="5066375" cy="4207192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Freeform 5 (PHJU)">
            <a:extLst>
              <a:ext uri="{FF2B5EF4-FFF2-40B4-BE49-F238E27FC236}">
                <a16:creationId xmlns:a16="http://schemas.microsoft.com/office/drawing/2014/main" id="{7D65CD93-CC00-440E-A2D6-5761919C89BF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4582716" cy="4212431"/>
          </a:xfrm>
          <a:custGeom>
            <a:avLst/>
            <a:gdLst>
              <a:gd name="T0" fmla="*/ 19246 w 19246"/>
              <a:gd name="T1" fmla="*/ 5928 h 17690"/>
              <a:gd name="T2" fmla="*/ 19241 w 19246"/>
              <a:gd name="T3" fmla="*/ 0 h 17690"/>
              <a:gd name="T4" fmla="*/ 1326 w 19246"/>
              <a:gd name="T5" fmla="*/ 0 h 17690"/>
              <a:gd name="T6" fmla="*/ 0 w 19246"/>
              <a:gd name="T7" fmla="*/ 3 h 17690"/>
              <a:gd name="T8" fmla="*/ 0 w 19246"/>
              <a:gd name="T9" fmla="*/ 17690 h 17690"/>
              <a:gd name="T10" fmla="*/ 16527 w 19246"/>
              <a:gd name="T11" fmla="*/ 17690 h 17690"/>
              <a:gd name="T12" fmla="*/ 19241 w 19246"/>
              <a:gd name="T13" fmla="*/ 14972 h 17690"/>
              <a:gd name="T14" fmla="*/ 19241 w 19246"/>
              <a:gd name="T15" fmla="*/ 8609 h 17690"/>
              <a:gd name="T16" fmla="*/ 19246 w 19246"/>
              <a:gd name="T17" fmla="*/ 8609 h 17690"/>
              <a:gd name="T18" fmla="*/ 19246 w 19246"/>
              <a:gd name="T19" fmla="*/ 5928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46" h="17690">
                <a:moveTo>
                  <a:pt x="19246" y="5928"/>
                </a:move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lnTo>
                  <a:pt x="19246" y="5928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300" y="893058"/>
            <a:ext cx="3751552" cy="1350000"/>
          </a:xfrm>
        </p:spPr>
        <p:txBody>
          <a:bodyPr anchor="t"/>
          <a:lstStyle>
            <a:lvl1pPr algn="l">
              <a:lnSpc>
                <a:spcPct val="9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300" y="500587"/>
            <a:ext cx="3751552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107" y="325197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9107" y="357016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9107" y="3740075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4243CFD-CE83-4963-91FA-DCA069E4E095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27923E-E39D-46E9-82BE-B6E6F9A272B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1CB7941-EDF6-4092-8B7A-6E3EDB771A6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4090909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810000" y="1"/>
            <a:ext cx="5066375" cy="4207192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Freeform 5 (PHJU)">
            <a:extLst>
              <a:ext uri="{FF2B5EF4-FFF2-40B4-BE49-F238E27FC236}">
                <a16:creationId xmlns:a16="http://schemas.microsoft.com/office/drawing/2014/main" id="{5DDA67FD-A7AF-4F42-AECC-E3DE069986A4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4582716" cy="4212431"/>
          </a:xfrm>
          <a:custGeom>
            <a:avLst/>
            <a:gdLst>
              <a:gd name="T0" fmla="*/ 19246 w 19246"/>
              <a:gd name="T1" fmla="*/ 5928 h 17690"/>
              <a:gd name="T2" fmla="*/ 19241 w 19246"/>
              <a:gd name="T3" fmla="*/ 0 h 17690"/>
              <a:gd name="T4" fmla="*/ 1326 w 19246"/>
              <a:gd name="T5" fmla="*/ 0 h 17690"/>
              <a:gd name="T6" fmla="*/ 0 w 19246"/>
              <a:gd name="T7" fmla="*/ 3 h 17690"/>
              <a:gd name="T8" fmla="*/ 0 w 19246"/>
              <a:gd name="T9" fmla="*/ 17690 h 17690"/>
              <a:gd name="T10" fmla="*/ 16527 w 19246"/>
              <a:gd name="T11" fmla="*/ 17690 h 17690"/>
              <a:gd name="T12" fmla="*/ 19241 w 19246"/>
              <a:gd name="T13" fmla="*/ 14972 h 17690"/>
              <a:gd name="T14" fmla="*/ 19241 w 19246"/>
              <a:gd name="T15" fmla="*/ 8609 h 17690"/>
              <a:gd name="T16" fmla="*/ 19246 w 19246"/>
              <a:gd name="T17" fmla="*/ 8609 h 17690"/>
              <a:gd name="T18" fmla="*/ 19246 w 19246"/>
              <a:gd name="T19" fmla="*/ 5928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46" h="17690">
                <a:moveTo>
                  <a:pt x="19246" y="5928"/>
                </a:move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lnTo>
                  <a:pt x="19246" y="5928"/>
                </a:lnTo>
                <a:close/>
              </a:path>
            </a:pathLst>
          </a:custGeom>
          <a:solidFill>
            <a:srgbClr val="019C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300" y="893058"/>
            <a:ext cx="3751552" cy="1350000"/>
          </a:xfrm>
        </p:spPr>
        <p:txBody>
          <a:bodyPr anchor="t"/>
          <a:lstStyle>
            <a:lvl1pPr algn="l">
              <a:lnSpc>
                <a:spcPct val="9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300" y="500587"/>
            <a:ext cx="3751552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107" y="325197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9107" y="357016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9107" y="3740075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74E3582B-E33F-43FD-B7B4-613FF58988A1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AD76793-075C-4C85-92CC-3E0F6A4A38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6F07D01-43A7-4269-BE1F-2487A0B69D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72289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38972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390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E96B96F-29D9-8B4E-BF7A-23A332DC63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2690"/>
            <a:ext cx="9144000" cy="6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527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>
            <a:spLocks noChangeAspect="1"/>
          </p:cNvSpPr>
          <p:nvPr userDrawn="1"/>
        </p:nvSpPr>
        <p:spPr bwMode="gray">
          <a:xfrm>
            <a:off x="1" y="1191"/>
            <a:ext cx="8876258" cy="4584600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08293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219628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met beeld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4900" cy="226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8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192" y="2262188"/>
            <a:ext cx="8874899" cy="2325291"/>
          </a:xfrm>
          <a:custGeom>
            <a:avLst/>
            <a:gdLst>
              <a:gd name="T0" fmla="*/ 37294 w 37294"/>
              <a:gd name="T1" fmla="*/ 0 h 9767"/>
              <a:gd name="T2" fmla="*/ 37294 w 37294"/>
              <a:gd name="T3" fmla="*/ 7067 h 9767"/>
              <a:gd name="T4" fmla="*/ 37286 w 37294"/>
              <a:gd name="T5" fmla="*/ 7274 h 9767"/>
              <a:gd name="T6" fmla="*/ 34594 w 37294"/>
              <a:gd name="T7" fmla="*/ 9767 h 9767"/>
              <a:gd name="T8" fmla="*/ 0 w 37294"/>
              <a:gd name="T9" fmla="*/ 9767 h 9767"/>
              <a:gd name="T10" fmla="*/ 0 w 37294"/>
              <a:gd name="T11" fmla="*/ 0 h 9767"/>
              <a:gd name="T12" fmla="*/ 37294 w 37294"/>
              <a:gd name="T13" fmla="*/ 0 h 9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94" h="9767">
                <a:moveTo>
                  <a:pt x="37294" y="0"/>
                </a:moveTo>
                <a:cubicBezTo>
                  <a:pt x="37294" y="7067"/>
                  <a:pt x="37294" y="7067"/>
                  <a:pt x="37294" y="7067"/>
                </a:cubicBezTo>
                <a:cubicBezTo>
                  <a:pt x="37294" y="7137"/>
                  <a:pt x="37291" y="7206"/>
                  <a:pt x="37286" y="7274"/>
                </a:cubicBezTo>
                <a:cubicBezTo>
                  <a:pt x="37180" y="8669"/>
                  <a:pt x="36015" y="9767"/>
                  <a:pt x="34594" y="9767"/>
                </a:cubicBezTo>
                <a:cubicBezTo>
                  <a:pt x="0" y="9767"/>
                  <a:pt x="0" y="9767"/>
                  <a:pt x="0" y="9767"/>
                </a:cubicBezTo>
                <a:cubicBezTo>
                  <a:pt x="0" y="0"/>
                  <a:pt x="0" y="0"/>
                  <a:pt x="0" y="0"/>
                </a:cubicBezTo>
                <a:lnTo>
                  <a:pt x="37294" y="0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74579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met beeld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4900" cy="226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8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192" y="2262188"/>
            <a:ext cx="8874899" cy="2325291"/>
          </a:xfrm>
          <a:custGeom>
            <a:avLst/>
            <a:gdLst>
              <a:gd name="T0" fmla="*/ 37294 w 37294"/>
              <a:gd name="T1" fmla="*/ 0 h 9767"/>
              <a:gd name="T2" fmla="*/ 37294 w 37294"/>
              <a:gd name="T3" fmla="*/ 7067 h 9767"/>
              <a:gd name="T4" fmla="*/ 37286 w 37294"/>
              <a:gd name="T5" fmla="*/ 7274 h 9767"/>
              <a:gd name="T6" fmla="*/ 34594 w 37294"/>
              <a:gd name="T7" fmla="*/ 9767 h 9767"/>
              <a:gd name="T8" fmla="*/ 0 w 37294"/>
              <a:gd name="T9" fmla="*/ 9767 h 9767"/>
              <a:gd name="T10" fmla="*/ 0 w 37294"/>
              <a:gd name="T11" fmla="*/ 0 h 9767"/>
              <a:gd name="T12" fmla="*/ 37294 w 37294"/>
              <a:gd name="T13" fmla="*/ 0 h 9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94" h="9767">
                <a:moveTo>
                  <a:pt x="37294" y="0"/>
                </a:moveTo>
                <a:cubicBezTo>
                  <a:pt x="37294" y="7067"/>
                  <a:pt x="37294" y="7067"/>
                  <a:pt x="37294" y="7067"/>
                </a:cubicBezTo>
                <a:cubicBezTo>
                  <a:pt x="37294" y="7137"/>
                  <a:pt x="37291" y="7206"/>
                  <a:pt x="37286" y="7274"/>
                </a:cubicBezTo>
                <a:cubicBezTo>
                  <a:pt x="37180" y="8669"/>
                  <a:pt x="36015" y="9767"/>
                  <a:pt x="34594" y="9767"/>
                </a:cubicBezTo>
                <a:cubicBezTo>
                  <a:pt x="0" y="9767"/>
                  <a:pt x="0" y="9767"/>
                  <a:pt x="0" y="9767"/>
                </a:cubicBezTo>
                <a:cubicBezTo>
                  <a:pt x="0" y="0"/>
                  <a:pt x="0" y="0"/>
                  <a:pt x="0" y="0"/>
                </a:cubicBezTo>
                <a:lnTo>
                  <a:pt x="372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2612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met beeld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4900" cy="226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9" name="Freeform 13"/>
          <p:cNvSpPr>
            <a:spLocks/>
          </p:cNvSpPr>
          <p:nvPr userDrawn="1"/>
        </p:nvSpPr>
        <p:spPr bwMode="gray">
          <a:xfrm>
            <a:off x="1192" y="2262188"/>
            <a:ext cx="8874899" cy="2325291"/>
          </a:xfrm>
          <a:custGeom>
            <a:avLst/>
            <a:gdLst>
              <a:gd name="T0" fmla="*/ 37294 w 37294"/>
              <a:gd name="T1" fmla="*/ 0 h 9767"/>
              <a:gd name="T2" fmla="*/ 37294 w 37294"/>
              <a:gd name="T3" fmla="*/ 7067 h 9767"/>
              <a:gd name="T4" fmla="*/ 37286 w 37294"/>
              <a:gd name="T5" fmla="*/ 7274 h 9767"/>
              <a:gd name="T6" fmla="*/ 34594 w 37294"/>
              <a:gd name="T7" fmla="*/ 9767 h 9767"/>
              <a:gd name="T8" fmla="*/ 0 w 37294"/>
              <a:gd name="T9" fmla="*/ 9767 h 9767"/>
              <a:gd name="T10" fmla="*/ 0 w 37294"/>
              <a:gd name="T11" fmla="*/ 0 h 9767"/>
              <a:gd name="T12" fmla="*/ 37294 w 37294"/>
              <a:gd name="T13" fmla="*/ 0 h 9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94" h="9767">
                <a:moveTo>
                  <a:pt x="37294" y="0"/>
                </a:moveTo>
                <a:cubicBezTo>
                  <a:pt x="37294" y="7067"/>
                  <a:pt x="37294" y="7067"/>
                  <a:pt x="37294" y="7067"/>
                </a:cubicBezTo>
                <a:cubicBezTo>
                  <a:pt x="37294" y="7137"/>
                  <a:pt x="37291" y="7206"/>
                  <a:pt x="37286" y="7274"/>
                </a:cubicBezTo>
                <a:cubicBezTo>
                  <a:pt x="37180" y="8669"/>
                  <a:pt x="36015" y="9767"/>
                  <a:pt x="34594" y="9767"/>
                </a:cubicBezTo>
                <a:cubicBezTo>
                  <a:pt x="0" y="9767"/>
                  <a:pt x="0" y="9767"/>
                  <a:pt x="0" y="9767"/>
                </a:cubicBezTo>
                <a:cubicBezTo>
                  <a:pt x="0" y="0"/>
                  <a:pt x="0" y="0"/>
                  <a:pt x="0" y="0"/>
                </a:cubicBezTo>
                <a:lnTo>
                  <a:pt x="3729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331744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met beel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4900" cy="226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8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192" y="2262188"/>
            <a:ext cx="8874899" cy="2325291"/>
          </a:xfrm>
          <a:custGeom>
            <a:avLst/>
            <a:gdLst>
              <a:gd name="T0" fmla="*/ 37294 w 37294"/>
              <a:gd name="T1" fmla="*/ 0 h 9767"/>
              <a:gd name="T2" fmla="*/ 37294 w 37294"/>
              <a:gd name="T3" fmla="*/ 7067 h 9767"/>
              <a:gd name="T4" fmla="*/ 37286 w 37294"/>
              <a:gd name="T5" fmla="*/ 7274 h 9767"/>
              <a:gd name="T6" fmla="*/ 34594 w 37294"/>
              <a:gd name="T7" fmla="*/ 9767 h 9767"/>
              <a:gd name="T8" fmla="*/ 0 w 37294"/>
              <a:gd name="T9" fmla="*/ 9767 h 9767"/>
              <a:gd name="T10" fmla="*/ 0 w 37294"/>
              <a:gd name="T11" fmla="*/ 0 h 9767"/>
              <a:gd name="T12" fmla="*/ 37294 w 37294"/>
              <a:gd name="T13" fmla="*/ 0 h 9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94" h="9767">
                <a:moveTo>
                  <a:pt x="37294" y="0"/>
                </a:moveTo>
                <a:cubicBezTo>
                  <a:pt x="37294" y="7067"/>
                  <a:pt x="37294" y="7067"/>
                  <a:pt x="37294" y="7067"/>
                </a:cubicBezTo>
                <a:cubicBezTo>
                  <a:pt x="37294" y="7137"/>
                  <a:pt x="37291" y="7206"/>
                  <a:pt x="37286" y="7274"/>
                </a:cubicBezTo>
                <a:cubicBezTo>
                  <a:pt x="37180" y="8669"/>
                  <a:pt x="36015" y="9767"/>
                  <a:pt x="34594" y="9767"/>
                </a:cubicBezTo>
                <a:cubicBezTo>
                  <a:pt x="0" y="9767"/>
                  <a:pt x="0" y="9767"/>
                  <a:pt x="0" y="9767"/>
                </a:cubicBezTo>
                <a:cubicBezTo>
                  <a:pt x="0" y="0"/>
                  <a:pt x="0" y="0"/>
                  <a:pt x="0" y="0"/>
                </a:cubicBezTo>
                <a:lnTo>
                  <a:pt x="3729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97061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201326BA-4D9E-4A8B-AE87-28EDCA5EFDE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D65797F-5F31-47C2-A396-12C15AC28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5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/>
        <p:txBody>
          <a:bodyPr numCol="2"/>
          <a:lstStyle>
            <a:lvl1pPr>
              <a:defRPr baseline="0"/>
            </a:lvl1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82925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201326BA-4D9E-4A8B-AE87-28EDCA5EFDE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D65797F-5F31-47C2-A396-12C15AC28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5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/>
        <p:txBody>
          <a:bodyPr numCol="2"/>
          <a:lstStyle>
            <a:lvl1pPr>
              <a:defRPr baseline="0"/>
            </a:lvl1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79413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201326BA-4D9E-4A8B-AE87-28EDCA5EFDE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D65797F-5F31-47C2-A396-12C15AC28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5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/>
        <p:txBody>
          <a:bodyPr numCol="2"/>
          <a:lstStyle>
            <a:lvl1pPr>
              <a:defRPr baseline="0"/>
            </a:lvl1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74807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469800" y="1506600"/>
            <a:ext cx="3861000" cy="2970000"/>
          </a:xfrm>
        </p:spPr>
        <p:txBody>
          <a:bodyPr/>
          <a:lstStyle/>
          <a:p>
            <a:pPr lvl="1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4" name="Tijdelijke aanduiding voor inhoud R"/>
          <p:cNvSpPr>
            <a:spLocks noGrp="1"/>
          </p:cNvSpPr>
          <p:nvPr>
            <p:ph sz="half" idx="2" hasCustomPrompt="1"/>
          </p:nvPr>
        </p:nvSpPr>
        <p:spPr bwMode="gray">
          <a:xfrm>
            <a:off x="4707151" y="1506600"/>
            <a:ext cx="3861000" cy="297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3138862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810000" y="1"/>
            <a:ext cx="5066375" cy="4207192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Freeform 5 (PHJU)">
            <a:extLst>
              <a:ext uri="{FF2B5EF4-FFF2-40B4-BE49-F238E27FC236}">
                <a16:creationId xmlns:a16="http://schemas.microsoft.com/office/drawing/2014/main" id="{7D65CD93-CC00-440E-A2D6-5761919C89BF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4582716" cy="4212431"/>
          </a:xfrm>
          <a:custGeom>
            <a:avLst/>
            <a:gdLst>
              <a:gd name="T0" fmla="*/ 19246 w 19246"/>
              <a:gd name="T1" fmla="*/ 5928 h 17690"/>
              <a:gd name="T2" fmla="*/ 19241 w 19246"/>
              <a:gd name="T3" fmla="*/ 0 h 17690"/>
              <a:gd name="T4" fmla="*/ 1326 w 19246"/>
              <a:gd name="T5" fmla="*/ 0 h 17690"/>
              <a:gd name="T6" fmla="*/ 0 w 19246"/>
              <a:gd name="T7" fmla="*/ 3 h 17690"/>
              <a:gd name="T8" fmla="*/ 0 w 19246"/>
              <a:gd name="T9" fmla="*/ 17690 h 17690"/>
              <a:gd name="T10" fmla="*/ 16527 w 19246"/>
              <a:gd name="T11" fmla="*/ 17690 h 17690"/>
              <a:gd name="T12" fmla="*/ 19241 w 19246"/>
              <a:gd name="T13" fmla="*/ 14972 h 17690"/>
              <a:gd name="T14" fmla="*/ 19241 w 19246"/>
              <a:gd name="T15" fmla="*/ 8609 h 17690"/>
              <a:gd name="T16" fmla="*/ 19246 w 19246"/>
              <a:gd name="T17" fmla="*/ 8609 h 17690"/>
              <a:gd name="T18" fmla="*/ 19246 w 19246"/>
              <a:gd name="T19" fmla="*/ 5928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46" h="17690">
                <a:moveTo>
                  <a:pt x="19246" y="5928"/>
                </a:move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lnTo>
                  <a:pt x="19246" y="5928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300" y="893058"/>
            <a:ext cx="3751552" cy="1350000"/>
          </a:xfrm>
        </p:spPr>
        <p:txBody>
          <a:bodyPr anchor="t"/>
          <a:lstStyle>
            <a:lvl1pPr algn="l">
              <a:lnSpc>
                <a:spcPct val="9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300" y="500587"/>
            <a:ext cx="3751552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107" y="325197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9107" y="357016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9107" y="3740075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4243CFD-CE83-4963-91FA-DCA069E4E095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27923E-E39D-46E9-82BE-B6E6F9A272B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1CB7941-EDF6-4092-8B7A-6E3EDB771A6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92093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469800" y="1506600"/>
            <a:ext cx="3861000" cy="2970000"/>
          </a:xfrm>
        </p:spPr>
        <p:txBody>
          <a:bodyPr/>
          <a:lstStyle/>
          <a:p>
            <a:pPr lvl="1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4" name="Tijdelijke aanduiding voor inhoud R"/>
          <p:cNvSpPr>
            <a:spLocks noGrp="1"/>
          </p:cNvSpPr>
          <p:nvPr>
            <p:ph sz="half" idx="2" hasCustomPrompt="1"/>
          </p:nvPr>
        </p:nvSpPr>
        <p:spPr bwMode="gray">
          <a:xfrm>
            <a:off x="4707151" y="1506600"/>
            <a:ext cx="3861000" cy="297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364716556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469800" y="1506600"/>
            <a:ext cx="3861000" cy="2970000"/>
          </a:xfrm>
        </p:spPr>
        <p:txBody>
          <a:bodyPr/>
          <a:lstStyle/>
          <a:p>
            <a:pPr lvl="1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4" name="Tijdelijke aanduiding voor inhoud R"/>
          <p:cNvSpPr>
            <a:spLocks noGrp="1"/>
          </p:cNvSpPr>
          <p:nvPr>
            <p:ph sz="half" idx="2" hasCustomPrompt="1"/>
          </p:nvPr>
        </p:nvSpPr>
        <p:spPr bwMode="gray">
          <a:xfrm>
            <a:off x="4707151" y="1506600"/>
            <a:ext cx="3861000" cy="297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15813784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14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71880" y="1140548"/>
            <a:ext cx="4305420" cy="3445740"/>
          </a:xfrm>
          <a:custGeom>
            <a:avLst/>
            <a:gdLst>
              <a:gd name="connsiteX0" fmla="*/ 0 w 5740560"/>
              <a:gd name="connsiteY0" fmla="*/ 0 h 4594320"/>
              <a:gd name="connsiteX1" fmla="*/ 5740560 w 5740560"/>
              <a:gd name="connsiteY1" fmla="*/ 0 h 4594320"/>
              <a:gd name="connsiteX2" fmla="*/ 5740560 w 5740560"/>
              <a:gd name="connsiteY2" fmla="*/ 3952970 h 4594320"/>
              <a:gd name="connsiteX3" fmla="*/ 4883310 w 5740560"/>
              <a:gd name="connsiteY3" fmla="*/ 4594320 h 4594320"/>
              <a:gd name="connsiteX4" fmla="*/ 0 w 5740560"/>
              <a:gd name="connsiteY4" fmla="*/ 4594320 h 459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0560" h="4594320">
                <a:moveTo>
                  <a:pt x="0" y="0"/>
                </a:moveTo>
                <a:lnTo>
                  <a:pt x="5740560" y="0"/>
                </a:lnTo>
                <a:lnTo>
                  <a:pt x="5740560" y="3952970"/>
                </a:lnTo>
                <a:cubicBezTo>
                  <a:pt x="5740560" y="4307125"/>
                  <a:pt x="5356702" y="4594320"/>
                  <a:pt x="4883310" y="4594320"/>
                </a:cubicBezTo>
                <a:lnTo>
                  <a:pt x="0" y="45943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nl-NL"/>
            </a:lvl1pPr>
          </a:lstStyle>
          <a:p>
            <a:pPr lvl="0"/>
            <a:r>
              <a:rPr lang="nl-NL" dirty="0"/>
              <a:t>[Klik op het pictogram om een afbeelding in te voegen]</a:t>
            </a:r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9800" y="440399"/>
            <a:ext cx="8407500" cy="48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469800" y="1102840"/>
            <a:ext cx="3861000" cy="3510000"/>
          </a:xfrm>
        </p:spPr>
        <p:txBody>
          <a:bodyPr/>
          <a:lstStyle/>
          <a:p>
            <a:pPr lvl="1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710642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merkblauw)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0298" y="1528200"/>
            <a:ext cx="3860006" cy="3024000"/>
          </a:xfrm>
        </p:spPr>
        <p:txBody>
          <a:bodyPr/>
          <a:lstStyle>
            <a:lvl1pPr>
              <a:defRPr/>
            </a:lvl1pPr>
          </a:lstStyle>
          <a:p>
            <a:pPr lvl="1"/>
            <a:r>
              <a:rPr lang="nl-NL" dirty="0"/>
              <a:t>[Tekst]</a:t>
            </a:r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9800" y="453600"/>
            <a:ext cx="3861000" cy="810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71910" y="0"/>
            <a:ext cx="4305420" cy="4585140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</p:spTree>
    <p:extLst>
      <p:ext uri="{BB962C8B-B14F-4D97-AF65-F5344CB8AC3E}">
        <p14:creationId xmlns:p14="http://schemas.microsoft.com/office/powerpoint/2010/main" val="139742591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leurvlak (PHJU)"/>
          <p:cNvSpPr>
            <a:spLocks noGrp="1" noChangeArrowheads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4572000" cy="4585145"/>
          </a:xfrm>
          <a:prstGeom prst="rect">
            <a:avLst/>
          </a:pr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9800" y="453600"/>
            <a:ext cx="3861000" cy="81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71915" y="0"/>
            <a:ext cx="4305424" cy="4585145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0298" y="1528200"/>
            <a:ext cx="3860006" cy="30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nl-NL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8863263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leurvlak (PHJU)"/>
          <p:cNvSpPr>
            <a:spLocks noGrp="1" noChangeArrowheads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4572000" cy="4585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9800" y="453600"/>
            <a:ext cx="3861000" cy="81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71915" y="0"/>
            <a:ext cx="4305424" cy="4585145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0298" y="1528200"/>
            <a:ext cx="3860006" cy="30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nl-NL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5031283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>
            <a:spLocks/>
          </p:cNvSpPr>
          <p:nvPr userDrawn="1"/>
        </p:nvSpPr>
        <p:spPr bwMode="gray">
          <a:xfrm>
            <a:off x="-1" y="0"/>
            <a:ext cx="4571100" cy="458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9800" y="453600"/>
            <a:ext cx="3861000" cy="810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71910" y="1080"/>
            <a:ext cx="4305420" cy="4585140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0298" y="1528200"/>
            <a:ext cx="3860006" cy="3024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1"/>
            <a:r>
              <a:rPr lang="nl-NL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76681143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leurvlak (PHJU)"/>
          <p:cNvSpPr>
            <a:spLocks noGrp="1" noChangeArrowheads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4572000" cy="45851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9800" y="453600"/>
            <a:ext cx="3861000" cy="81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71915" y="0"/>
            <a:ext cx="4305424" cy="4585145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0298" y="1528200"/>
            <a:ext cx="3860006" cy="30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nl-NL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26265181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smal)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5505451" y="0"/>
            <a:ext cx="3372593" cy="4585145"/>
          </a:xfrm>
          <a:custGeom>
            <a:avLst/>
            <a:gdLst>
              <a:gd name="connsiteX0" fmla="*/ 0 w 4496786"/>
              <a:gd name="connsiteY0" fmla="*/ 0 h 6114759"/>
              <a:gd name="connsiteX1" fmla="*/ 4496786 w 4496786"/>
              <a:gd name="connsiteY1" fmla="*/ 0 h 6114759"/>
              <a:gd name="connsiteX2" fmla="*/ 4496786 w 4496786"/>
              <a:gd name="connsiteY2" fmla="*/ 1588 h 6114759"/>
              <a:gd name="connsiteX3" fmla="*/ 4495621 w 4496786"/>
              <a:gd name="connsiteY3" fmla="*/ 1588 h 6114759"/>
              <a:gd name="connsiteX4" fmla="*/ 4495621 w 4496786"/>
              <a:gd name="connsiteY4" fmla="*/ 5257906 h 6114759"/>
              <a:gd name="connsiteX5" fmla="*/ 4485783 w 4496786"/>
              <a:gd name="connsiteY5" fmla="*/ 5388338 h 6114759"/>
              <a:gd name="connsiteX6" fmla="*/ 4325191 w 4496786"/>
              <a:gd name="connsiteY6" fmla="*/ 5770431 h 6114759"/>
              <a:gd name="connsiteX7" fmla="*/ 3811359 w 4496786"/>
              <a:gd name="connsiteY7" fmla="*/ 6097305 h 6114759"/>
              <a:gd name="connsiteX8" fmla="*/ 3679648 w 4496786"/>
              <a:gd name="connsiteY8" fmla="*/ 6113807 h 6114759"/>
              <a:gd name="connsiteX9" fmla="*/ 3638706 w 4496786"/>
              <a:gd name="connsiteY9" fmla="*/ 6114759 h 6114759"/>
              <a:gd name="connsiteX10" fmla="*/ 14678 w 4496786"/>
              <a:gd name="connsiteY10" fmla="*/ 6114759 h 6114759"/>
              <a:gd name="connsiteX11" fmla="*/ 0 w 4496786"/>
              <a:gd name="connsiteY11" fmla="*/ 6114759 h 61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6786" h="6114759">
                <a:moveTo>
                  <a:pt x="0" y="0"/>
                </a:moveTo>
                <a:lnTo>
                  <a:pt x="4496786" y="0"/>
                </a:lnTo>
                <a:lnTo>
                  <a:pt x="4496786" y="1588"/>
                </a:lnTo>
                <a:lnTo>
                  <a:pt x="4495621" y="1588"/>
                </a:lnTo>
                <a:cubicBezTo>
                  <a:pt x="4495621" y="5257906"/>
                  <a:pt x="4495621" y="5257906"/>
                  <a:pt x="4495621" y="5257906"/>
                </a:cubicBezTo>
                <a:cubicBezTo>
                  <a:pt x="4495621" y="5301701"/>
                  <a:pt x="4492130" y="5345178"/>
                  <a:pt x="4485783" y="5388338"/>
                </a:cubicBezTo>
                <a:cubicBezTo>
                  <a:pt x="4464519" y="5526387"/>
                  <a:pt x="4408978" y="5658723"/>
                  <a:pt x="4325191" y="5770431"/>
                </a:cubicBezTo>
                <a:cubicBezTo>
                  <a:pt x="4201731" y="5937042"/>
                  <a:pt x="4015432" y="6056049"/>
                  <a:pt x="3811359" y="6097305"/>
                </a:cubicBezTo>
                <a:cubicBezTo>
                  <a:pt x="3767878" y="6106191"/>
                  <a:pt x="3723763" y="6111903"/>
                  <a:pt x="3679648" y="6113807"/>
                </a:cubicBezTo>
                <a:cubicBezTo>
                  <a:pt x="3666001" y="6114442"/>
                  <a:pt x="3652353" y="6114759"/>
                  <a:pt x="3638706" y="6114759"/>
                </a:cubicBezTo>
                <a:cubicBezTo>
                  <a:pt x="2266293" y="6114759"/>
                  <a:pt x="1065431" y="6114759"/>
                  <a:pt x="14678" y="6114759"/>
                </a:cubicBezTo>
                <a:lnTo>
                  <a:pt x="0" y="6114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</a:t>
            </a:r>
            <a:br>
              <a:rPr lang="nl-NL" dirty="0"/>
            </a:br>
            <a:r>
              <a:rPr lang="nl-NL" dirty="0"/>
              <a:t>een afbeelding in te voegen]</a:t>
            </a:r>
          </a:p>
        </p:txBody>
      </p:sp>
      <p:sp>
        <p:nvSpPr>
          <p:cNvPr id="11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-1"/>
            <a:ext cx="6669809" cy="4585140"/>
          </a:xfrm>
          <a:custGeom>
            <a:avLst/>
            <a:gdLst>
              <a:gd name="T0" fmla="*/ 28023 w 28023"/>
              <a:gd name="T1" fmla="*/ 9461 h 19263"/>
              <a:gd name="T2" fmla="*/ 26675 w 28023"/>
              <a:gd name="T3" fmla="*/ 10800 h 19263"/>
              <a:gd name="T4" fmla="*/ 26670 w 28023"/>
              <a:gd name="T5" fmla="*/ 10800 h 19263"/>
              <a:gd name="T6" fmla="*/ 26670 w 28023"/>
              <a:gd name="T7" fmla="*/ 16261 h 19263"/>
              <a:gd name="T8" fmla="*/ 23803 w 28023"/>
              <a:gd name="T9" fmla="*/ 19260 h 19263"/>
              <a:gd name="T10" fmla="*/ 23668 w 28023"/>
              <a:gd name="T11" fmla="*/ 19263 h 19263"/>
              <a:gd name="T12" fmla="*/ 0 w 28023"/>
              <a:gd name="T13" fmla="*/ 19263 h 19263"/>
              <a:gd name="T14" fmla="*/ 0 w 28023"/>
              <a:gd name="T15" fmla="*/ 0 h 19263"/>
              <a:gd name="T16" fmla="*/ 26670 w 28023"/>
              <a:gd name="T17" fmla="*/ 0 h 19263"/>
              <a:gd name="T18" fmla="*/ 26670 w 28023"/>
              <a:gd name="T19" fmla="*/ 8122 h 19263"/>
              <a:gd name="T20" fmla="*/ 26675 w 28023"/>
              <a:gd name="T21" fmla="*/ 8122 h 19263"/>
              <a:gd name="T22" fmla="*/ 28023 w 28023"/>
              <a:gd name="T23" fmla="*/ 9461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23" h="19263">
                <a:moveTo>
                  <a:pt x="28023" y="9461"/>
                </a:moveTo>
                <a:cubicBezTo>
                  <a:pt x="27281" y="9461"/>
                  <a:pt x="26680" y="10060"/>
                  <a:pt x="26675" y="10800"/>
                </a:cubicBezTo>
                <a:cubicBezTo>
                  <a:pt x="26670" y="10800"/>
                  <a:pt x="26670" y="10800"/>
                  <a:pt x="26670" y="10800"/>
                </a:cubicBezTo>
                <a:cubicBezTo>
                  <a:pt x="26670" y="16261"/>
                  <a:pt x="26670" y="16261"/>
                  <a:pt x="26670" y="16261"/>
                </a:cubicBezTo>
                <a:cubicBezTo>
                  <a:pt x="26670" y="17874"/>
                  <a:pt x="25398" y="19189"/>
                  <a:pt x="23803" y="19260"/>
                </a:cubicBezTo>
                <a:cubicBezTo>
                  <a:pt x="23759" y="19262"/>
                  <a:pt x="23713" y="19263"/>
                  <a:pt x="23668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26670" y="0"/>
                  <a:pt x="26670" y="0"/>
                  <a:pt x="26670" y="0"/>
                </a:cubicBezTo>
                <a:cubicBezTo>
                  <a:pt x="26670" y="8122"/>
                  <a:pt x="26670" y="8122"/>
                  <a:pt x="26670" y="8122"/>
                </a:cubicBezTo>
                <a:cubicBezTo>
                  <a:pt x="26675" y="8122"/>
                  <a:pt x="26675" y="8122"/>
                  <a:pt x="26675" y="8122"/>
                </a:cubicBezTo>
                <a:cubicBezTo>
                  <a:pt x="26680" y="8863"/>
                  <a:pt x="27281" y="9461"/>
                  <a:pt x="28023" y="94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91629"/>
            <a:ext cx="5378036" cy="2613455"/>
          </a:xfrm>
        </p:spPr>
        <p:txBody>
          <a:bodyPr anchor="ctr"/>
          <a:lstStyle>
            <a:lvl1pPr>
              <a:lnSpc>
                <a:spcPct val="92000"/>
              </a:lnSpc>
              <a:defRPr sz="2325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[“Quote”]</a:t>
            </a:r>
          </a:p>
        </p:txBody>
      </p:sp>
    </p:spTree>
    <p:extLst>
      <p:ext uri="{BB962C8B-B14F-4D97-AF65-F5344CB8AC3E}">
        <p14:creationId xmlns:p14="http://schemas.microsoft.com/office/powerpoint/2010/main" val="41268047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smal)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5505451" y="0"/>
            <a:ext cx="3372593" cy="4585145"/>
          </a:xfrm>
          <a:custGeom>
            <a:avLst/>
            <a:gdLst>
              <a:gd name="connsiteX0" fmla="*/ 0 w 4496786"/>
              <a:gd name="connsiteY0" fmla="*/ 0 h 6114759"/>
              <a:gd name="connsiteX1" fmla="*/ 4496786 w 4496786"/>
              <a:gd name="connsiteY1" fmla="*/ 0 h 6114759"/>
              <a:gd name="connsiteX2" fmla="*/ 4496786 w 4496786"/>
              <a:gd name="connsiteY2" fmla="*/ 1588 h 6114759"/>
              <a:gd name="connsiteX3" fmla="*/ 4495621 w 4496786"/>
              <a:gd name="connsiteY3" fmla="*/ 1588 h 6114759"/>
              <a:gd name="connsiteX4" fmla="*/ 4495621 w 4496786"/>
              <a:gd name="connsiteY4" fmla="*/ 5257906 h 6114759"/>
              <a:gd name="connsiteX5" fmla="*/ 4485783 w 4496786"/>
              <a:gd name="connsiteY5" fmla="*/ 5388338 h 6114759"/>
              <a:gd name="connsiteX6" fmla="*/ 4325191 w 4496786"/>
              <a:gd name="connsiteY6" fmla="*/ 5770431 h 6114759"/>
              <a:gd name="connsiteX7" fmla="*/ 3811359 w 4496786"/>
              <a:gd name="connsiteY7" fmla="*/ 6097305 h 6114759"/>
              <a:gd name="connsiteX8" fmla="*/ 3679648 w 4496786"/>
              <a:gd name="connsiteY8" fmla="*/ 6113807 h 6114759"/>
              <a:gd name="connsiteX9" fmla="*/ 3638706 w 4496786"/>
              <a:gd name="connsiteY9" fmla="*/ 6114759 h 6114759"/>
              <a:gd name="connsiteX10" fmla="*/ 14678 w 4496786"/>
              <a:gd name="connsiteY10" fmla="*/ 6114759 h 6114759"/>
              <a:gd name="connsiteX11" fmla="*/ 0 w 4496786"/>
              <a:gd name="connsiteY11" fmla="*/ 6114759 h 61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6786" h="6114759">
                <a:moveTo>
                  <a:pt x="0" y="0"/>
                </a:moveTo>
                <a:lnTo>
                  <a:pt x="4496786" y="0"/>
                </a:lnTo>
                <a:lnTo>
                  <a:pt x="4496786" y="1588"/>
                </a:lnTo>
                <a:lnTo>
                  <a:pt x="4495621" y="1588"/>
                </a:lnTo>
                <a:cubicBezTo>
                  <a:pt x="4495621" y="5257906"/>
                  <a:pt x="4495621" y="5257906"/>
                  <a:pt x="4495621" y="5257906"/>
                </a:cubicBezTo>
                <a:cubicBezTo>
                  <a:pt x="4495621" y="5301701"/>
                  <a:pt x="4492130" y="5345178"/>
                  <a:pt x="4485783" y="5388338"/>
                </a:cubicBezTo>
                <a:cubicBezTo>
                  <a:pt x="4464519" y="5526387"/>
                  <a:pt x="4408978" y="5658723"/>
                  <a:pt x="4325191" y="5770431"/>
                </a:cubicBezTo>
                <a:cubicBezTo>
                  <a:pt x="4201731" y="5937042"/>
                  <a:pt x="4015432" y="6056049"/>
                  <a:pt x="3811359" y="6097305"/>
                </a:cubicBezTo>
                <a:cubicBezTo>
                  <a:pt x="3767878" y="6106191"/>
                  <a:pt x="3723763" y="6111903"/>
                  <a:pt x="3679648" y="6113807"/>
                </a:cubicBezTo>
                <a:cubicBezTo>
                  <a:pt x="3666001" y="6114442"/>
                  <a:pt x="3652353" y="6114759"/>
                  <a:pt x="3638706" y="6114759"/>
                </a:cubicBezTo>
                <a:cubicBezTo>
                  <a:pt x="2266293" y="6114759"/>
                  <a:pt x="1065431" y="6114759"/>
                  <a:pt x="14678" y="6114759"/>
                </a:cubicBezTo>
                <a:lnTo>
                  <a:pt x="0" y="6114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</a:t>
            </a:r>
            <a:br>
              <a:rPr lang="nl-NL" dirty="0"/>
            </a:br>
            <a:r>
              <a:rPr lang="nl-NL" dirty="0"/>
              <a:t>een afbeelding in te voegen]</a:t>
            </a:r>
          </a:p>
        </p:txBody>
      </p:sp>
      <p:sp>
        <p:nvSpPr>
          <p:cNvPr id="11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-1"/>
            <a:ext cx="6669809" cy="4585140"/>
          </a:xfrm>
          <a:custGeom>
            <a:avLst/>
            <a:gdLst>
              <a:gd name="T0" fmla="*/ 28023 w 28023"/>
              <a:gd name="T1" fmla="*/ 9461 h 19263"/>
              <a:gd name="T2" fmla="*/ 26675 w 28023"/>
              <a:gd name="T3" fmla="*/ 10800 h 19263"/>
              <a:gd name="T4" fmla="*/ 26670 w 28023"/>
              <a:gd name="T5" fmla="*/ 10800 h 19263"/>
              <a:gd name="T6" fmla="*/ 26670 w 28023"/>
              <a:gd name="T7" fmla="*/ 16261 h 19263"/>
              <a:gd name="T8" fmla="*/ 23803 w 28023"/>
              <a:gd name="T9" fmla="*/ 19260 h 19263"/>
              <a:gd name="T10" fmla="*/ 23668 w 28023"/>
              <a:gd name="T11" fmla="*/ 19263 h 19263"/>
              <a:gd name="T12" fmla="*/ 0 w 28023"/>
              <a:gd name="T13" fmla="*/ 19263 h 19263"/>
              <a:gd name="T14" fmla="*/ 0 w 28023"/>
              <a:gd name="T15" fmla="*/ 0 h 19263"/>
              <a:gd name="T16" fmla="*/ 26670 w 28023"/>
              <a:gd name="T17" fmla="*/ 0 h 19263"/>
              <a:gd name="T18" fmla="*/ 26670 w 28023"/>
              <a:gd name="T19" fmla="*/ 8122 h 19263"/>
              <a:gd name="T20" fmla="*/ 26675 w 28023"/>
              <a:gd name="T21" fmla="*/ 8122 h 19263"/>
              <a:gd name="T22" fmla="*/ 28023 w 28023"/>
              <a:gd name="T23" fmla="*/ 9461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23" h="19263">
                <a:moveTo>
                  <a:pt x="28023" y="9461"/>
                </a:moveTo>
                <a:cubicBezTo>
                  <a:pt x="27281" y="9461"/>
                  <a:pt x="26680" y="10060"/>
                  <a:pt x="26675" y="10800"/>
                </a:cubicBezTo>
                <a:cubicBezTo>
                  <a:pt x="26670" y="10800"/>
                  <a:pt x="26670" y="10800"/>
                  <a:pt x="26670" y="10800"/>
                </a:cubicBezTo>
                <a:cubicBezTo>
                  <a:pt x="26670" y="16261"/>
                  <a:pt x="26670" y="16261"/>
                  <a:pt x="26670" y="16261"/>
                </a:cubicBezTo>
                <a:cubicBezTo>
                  <a:pt x="26670" y="17874"/>
                  <a:pt x="25398" y="19189"/>
                  <a:pt x="23803" y="19260"/>
                </a:cubicBezTo>
                <a:cubicBezTo>
                  <a:pt x="23759" y="19262"/>
                  <a:pt x="23713" y="19263"/>
                  <a:pt x="23668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26670" y="0"/>
                  <a:pt x="26670" y="0"/>
                  <a:pt x="26670" y="0"/>
                </a:cubicBezTo>
                <a:cubicBezTo>
                  <a:pt x="26670" y="8122"/>
                  <a:pt x="26670" y="8122"/>
                  <a:pt x="26670" y="8122"/>
                </a:cubicBezTo>
                <a:cubicBezTo>
                  <a:pt x="26675" y="8122"/>
                  <a:pt x="26675" y="8122"/>
                  <a:pt x="26675" y="8122"/>
                </a:cubicBezTo>
                <a:cubicBezTo>
                  <a:pt x="26680" y="8863"/>
                  <a:pt x="27281" y="9461"/>
                  <a:pt x="28023" y="94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91629"/>
            <a:ext cx="5378036" cy="2613455"/>
          </a:xfrm>
        </p:spPr>
        <p:txBody>
          <a:bodyPr anchor="ctr"/>
          <a:lstStyle>
            <a:lvl1pPr>
              <a:lnSpc>
                <a:spcPct val="92000"/>
              </a:lnSpc>
              <a:defRPr sz="2325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[“Quote”]</a:t>
            </a:r>
          </a:p>
        </p:txBody>
      </p:sp>
    </p:spTree>
    <p:extLst>
      <p:ext uri="{BB962C8B-B14F-4D97-AF65-F5344CB8AC3E}">
        <p14:creationId xmlns:p14="http://schemas.microsoft.com/office/powerpoint/2010/main" val="3409224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en afbeelding (smal)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5505451" y="0"/>
            <a:ext cx="3372593" cy="4585145"/>
          </a:xfrm>
          <a:custGeom>
            <a:avLst/>
            <a:gdLst>
              <a:gd name="connsiteX0" fmla="*/ 0 w 4496786"/>
              <a:gd name="connsiteY0" fmla="*/ 0 h 6114759"/>
              <a:gd name="connsiteX1" fmla="*/ 4496786 w 4496786"/>
              <a:gd name="connsiteY1" fmla="*/ 0 h 6114759"/>
              <a:gd name="connsiteX2" fmla="*/ 4496786 w 4496786"/>
              <a:gd name="connsiteY2" fmla="*/ 1588 h 6114759"/>
              <a:gd name="connsiteX3" fmla="*/ 4495621 w 4496786"/>
              <a:gd name="connsiteY3" fmla="*/ 1588 h 6114759"/>
              <a:gd name="connsiteX4" fmla="*/ 4495621 w 4496786"/>
              <a:gd name="connsiteY4" fmla="*/ 5257906 h 6114759"/>
              <a:gd name="connsiteX5" fmla="*/ 4485783 w 4496786"/>
              <a:gd name="connsiteY5" fmla="*/ 5388338 h 6114759"/>
              <a:gd name="connsiteX6" fmla="*/ 4325191 w 4496786"/>
              <a:gd name="connsiteY6" fmla="*/ 5770431 h 6114759"/>
              <a:gd name="connsiteX7" fmla="*/ 3811359 w 4496786"/>
              <a:gd name="connsiteY7" fmla="*/ 6097305 h 6114759"/>
              <a:gd name="connsiteX8" fmla="*/ 3679648 w 4496786"/>
              <a:gd name="connsiteY8" fmla="*/ 6113807 h 6114759"/>
              <a:gd name="connsiteX9" fmla="*/ 3638706 w 4496786"/>
              <a:gd name="connsiteY9" fmla="*/ 6114759 h 6114759"/>
              <a:gd name="connsiteX10" fmla="*/ 14678 w 4496786"/>
              <a:gd name="connsiteY10" fmla="*/ 6114759 h 6114759"/>
              <a:gd name="connsiteX11" fmla="*/ 0 w 4496786"/>
              <a:gd name="connsiteY11" fmla="*/ 6114759 h 61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6786" h="6114759">
                <a:moveTo>
                  <a:pt x="0" y="0"/>
                </a:moveTo>
                <a:lnTo>
                  <a:pt x="4496786" y="0"/>
                </a:lnTo>
                <a:lnTo>
                  <a:pt x="4496786" y="1588"/>
                </a:lnTo>
                <a:lnTo>
                  <a:pt x="4495621" y="1588"/>
                </a:lnTo>
                <a:cubicBezTo>
                  <a:pt x="4495621" y="5257906"/>
                  <a:pt x="4495621" y="5257906"/>
                  <a:pt x="4495621" y="5257906"/>
                </a:cubicBezTo>
                <a:cubicBezTo>
                  <a:pt x="4495621" y="5301701"/>
                  <a:pt x="4492130" y="5345178"/>
                  <a:pt x="4485783" y="5388338"/>
                </a:cubicBezTo>
                <a:cubicBezTo>
                  <a:pt x="4464519" y="5526387"/>
                  <a:pt x="4408978" y="5658723"/>
                  <a:pt x="4325191" y="5770431"/>
                </a:cubicBezTo>
                <a:cubicBezTo>
                  <a:pt x="4201731" y="5937042"/>
                  <a:pt x="4015432" y="6056049"/>
                  <a:pt x="3811359" y="6097305"/>
                </a:cubicBezTo>
                <a:cubicBezTo>
                  <a:pt x="3767878" y="6106191"/>
                  <a:pt x="3723763" y="6111903"/>
                  <a:pt x="3679648" y="6113807"/>
                </a:cubicBezTo>
                <a:cubicBezTo>
                  <a:pt x="3666001" y="6114442"/>
                  <a:pt x="3652353" y="6114759"/>
                  <a:pt x="3638706" y="6114759"/>
                </a:cubicBezTo>
                <a:cubicBezTo>
                  <a:pt x="2266293" y="6114759"/>
                  <a:pt x="1065431" y="6114759"/>
                  <a:pt x="14678" y="6114759"/>
                </a:cubicBezTo>
                <a:lnTo>
                  <a:pt x="0" y="6114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</a:t>
            </a:r>
            <a:br>
              <a:rPr lang="nl-NL" dirty="0"/>
            </a:br>
            <a:r>
              <a:rPr lang="nl-NL" dirty="0"/>
              <a:t>een afbeelding in te voegen]</a:t>
            </a:r>
          </a:p>
        </p:txBody>
      </p:sp>
      <p:sp>
        <p:nvSpPr>
          <p:cNvPr id="11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-1"/>
            <a:ext cx="6669809" cy="4585140"/>
          </a:xfrm>
          <a:custGeom>
            <a:avLst/>
            <a:gdLst>
              <a:gd name="T0" fmla="*/ 28023 w 28023"/>
              <a:gd name="T1" fmla="*/ 9461 h 19263"/>
              <a:gd name="T2" fmla="*/ 26675 w 28023"/>
              <a:gd name="T3" fmla="*/ 10800 h 19263"/>
              <a:gd name="T4" fmla="*/ 26670 w 28023"/>
              <a:gd name="T5" fmla="*/ 10800 h 19263"/>
              <a:gd name="T6" fmla="*/ 26670 w 28023"/>
              <a:gd name="T7" fmla="*/ 16261 h 19263"/>
              <a:gd name="T8" fmla="*/ 23803 w 28023"/>
              <a:gd name="T9" fmla="*/ 19260 h 19263"/>
              <a:gd name="T10" fmla="*/ 23668 w 28023"/>
              <a:gd name="T11" fmla="*/ 19263 h 19263"/>
              <a:gd name="T12" fmla="*/ 0 w 28023"/>
              <a:gd name="T13" fmla="*/ 19263 h 19263"/>
              <a:gd name="T14" fmla="*/ 0 w 28023"/>
              <a:gd name="T15" fmla="*/ 0 h 19263"/>
              <a:gd name="T16" fmla="*/ 26670 w 28023"/>
              <a:gd name="T17" fmla="*/ 0 h 19263"/>
              <a:gd name="T18" fmla="*/ 26670 w 28023"/>
              <a:gd name="T19" fmla="*/ 8122 h 19263"/>
              <a:gd name="T20" fmla="*/ 26675 w 28023"/>
              <a:gd name="T21" fmla="*/ 8122 h 19263"/>
              <a:gd name="T22" fmla="*/ 28023 w 28023"/>
              <a:gd name="T23" fmla="*/ 9461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23" h="19263">
                <a:moveTo>
                  <a:pt x="28023" y="9461"/>
                </a:moveTo>
                <a:cubicBezTo>
                  <a:pt x="27281" y="9461"/>
                  <a:pt x="26680" y="10060"/>
                  <a:pt x="26675" y="10800"/>
                </a:cubicBezTo>
                <a:cubicBezTo>
                  <a:pt x="26670" y="10800"/>
                  <a:pt x="26670" y="10800"/>
                  <a:pt x="26670" y="10800"/>
                </a:cubicBezTo>
                <a:cubicBezTo>
                  <a:pt x="26670" y="16261"/>
                  <a:pt x="26670" y="16261"/>
                  <a:pt x="26670" y="16261"/>
                </a:cubicBezTo>
                <a:cubicBezTo>
                  <a:pt x="26670" y="17874"/>
                  <a:pt x="25398" y="19189"/>
                  <a:pt x="23803" y="19260"/>
                </a:cubicBezTo>
                <a:cubicBezTo>
                  <a:pt x="23759" y="19262"/>
                  <a:pt x="23713" y="19263"/>
                  <a:pt x="23668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26670" y="0"/>
                  <a:pt x="26670" y="0"/>
                  <a:pt x="26670" y="0"/>
                </a:cubicBezTo>
                <a:cubicBezTo>
                  <a:pt x="26670" y="8122"/>
                  <a:pt x="26670" y="8122"/>
                  <a:pt x="26670" y="8122"/>
                </a:cubicBezTo>
                <a:cubicBezTo>
                  <a:pt x="26675" y="8122"/>
                  <a:pt x="26675" y="8122"/>
                  <a:pt x="26675" y="8122"/>
                </a:cubicBezTo>
                <a:cubicBezTo>
                  <a:pt x="26680" y="8863"/>
                  <a:pt x="27281" y="9461"/>
                  <a:pt x="28023" y="94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91629"/>
            <a:ext cx="5378036" cy="2613455"/>
          </a:xfrm>
        </p:spPr>
        <p:txBody>
          <a:bodyPr anchor="ctr"/>
          <a:lstStyle>
            <a:lvl1pPr>
              <a:lnSpc>
                <a:spcPct val="92000"/>
              </a:lnSpc>
              <a:defRPr sz="2325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[“Quote”]</a:t>
            </a:r>
          </a:p>
        </p:txBody>
      </p:sp>
    </p:spTree>
    <p:extLst>
      <p:ext uri="{BB962C8B-B14F-4D97-AF65-F5344CB8AC3E}">
        <p14:creationId xmlns:p14="http://schemas.microsoft.com/office/powerpoint/2010/main" val="3248145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smal)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 (PHJU)"/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0"/>
            <a:ext cx="6669805" cy="4585145"/>
          </a:xfrm>
          <a:custGeom>
            <a:avLst/>
            <a:gdLst>
              <a:gd name="T0" fmla="*/ 28023 w 28023"/>
              <a:gd name="T1" fmla="*/ 9461 h 19263"/>
              <a:gd name="T2" fmla="*/ 26675 w 28023"/>
              <a:gd name="T3" fmla="*/ 10800 h 19263"/>
              <a:gd name="T4" fmla="*/ 26670 w 28023"/>
              <a:gd name="T5" fmla="*/ 10800 h 19263"/>
              <a:gd name="T6" fmla="*/ 26670 w 28023"/>
              <a:gd name="T7" fmla="*/ 16261 h 19263"/>
              <a:gd name="T8" fmla="*/ 23803 w 28023"/>
              <a:gd name="T9" fmla="*/ 19260 h 19263"/>
              <a:gd name="T10" fmla="*/ 23668 w 28023"/>
              <a:gd name="T11" fmla="*/ 19263 h 19263"/>
              <a:gd name="T12" fmla="*/ 0 w 28023"/>
              <a:gd name="T13" fmla="*/ 19263 h 19263"/>
              <a:gd name="T14" fmla="*/ 0 w 28023"/>
              <a:gd name="T15" fmla="*/ 0 h 19263"/>
              <a:gd name="T16" fmla="*/ 26670 w 28023"/>
              <a:gd name="T17" fmla="*/ 0 h 19263"/>
              <a:gd name="T18" fmla="*/ 26670 w 28023"/>
              <a:gd name="T19" fmla="*/ 8122 h 19263"/>
              <a:gd name="T20" fmla="*/ 26675 w 28023"/>
              <a:gd name="T21" fmla="*/ 8122 h 19263"/>
              <a:gd name="T22" fmla="*/ 28023 w 28023"/>
              <a:gd name="T23" fmla="*/ 9461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23" h="19263">
                <a:moveTo>
                  <a:pt x="28023" y="9461"/>
                </a:moveTo>
                <a:cubicBezTo>
                  <a:pt x="27281" y="9461"/>
                  <a:pt x="26680" y="10060"/>
                  <a:pt x="26675" y="10800"/>
                </a:cubicBezTo>
                <a:cubicBezTo>
                  <a:pt x="26670" y="10800"/>
                  <a:pt x="26670" y="10800"/>
                  <a:pt x="26670" y="10800"/>
                </a:cubicBezTo>
                <a:cubicBezTo>
                  <a:pt x="26670" y="16261"/>
                  <a:pt x="26670" y="16261"/>
                  <a:pt x="26670" y="16261"/>
                </a:cubicBezTo>
                <a:cubicBezTo>
                  <a:pt x="26670" y="17874"/>
                  <a:pt x="25398" y="19189"/>
                  <a:pt x="23803" y="19260"/>
                </a:cubicBezTo>
                <a:cubicBezTo>
                  <a:pt x="23759" y="19262"/>
                  <a:pt x="23713" y="19263"/>
                  <a:pt x="23668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26670" y="0"/>
                  <a:pt x="26670" y="0"/>
                  <a:pt x="26670" y="0"/>
                </a:cubicBezTo>
                <a:cubicBezTo>
                  <a:pt x="26670" y="8122"/>
                  <a:pt x="26670" y="8122"/>
                  <a:pt x="26670" y="8122"/>
                </a:cubicBezTo>
                <a:cubicBezTo>
                  <a:pt x="26675" y="8122"/>
                  <a:pt x="26675" y="8122"/>
                  <a:pt x="26675" y="8122"/>
                </a:cubicBezTo>
                <a:cubicBezTo>
                  <a:pt x="26680" y="8863"/>
                  <a:pt x="27281" y="9461"/>
                  <a:pt x="28023" y="9461"/>
                </a:cubicBezTo>
                <a:close/>
              </a:path>
            </a:pathLst>
          </a:custGeom>
          <a:solidFill>
            <a:srgbClr val="B2D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10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5505451" y="0"/>
            <a:ext cx="3372593" cy="4585145"/>
          </a:xfrm>
          <a:custGeom>
            <a:avLst/>
            <a:gdLst>
              <a:gd name="connsiteX0" fmla="*/ 0 w 4496786"/>
              <a:gd name="connsiteY0" fmla="*/ 0 h 6114759"/>
              <a:gd name="connsiteX1" fmla="*/ 4496786 w 4496786"/>
              <a:gd name="connsiteY1" fmla="*/ 0 h 6114759"/>
              <a:gd name="connsiteX2" fmla="*/ 4496786 w 4496786"/>
              <a:gd name="connsiteY2" fmla="*/ 1588 h 6114759"/>
              <a:gd name="connsiteX3" fmla="*/ 4495621 w 4496786"/>
              <a:gd name="connsiteY3" fmla="*/ 1588 h 6114759"/>
              <a:gd name="connsiteX4" fmla="*/ 4495621 w 4496786"/>
              <a:gd name="connsiteY4" fmla="*/ 5257906 h 6114759"/>
              <a:gd name="connsiteX5" fmla="*/ 4485783 w 4496786"/>
              <a:gd name="connsiteY5" fmla="*/ 5388338 h 6114759"/>
              <a:gd name="connsiteX6" fmla="*/ 4325191 w 4496786"/>
              <a:gd name="connsiteY6" fmla="*/ 5770431 h 6114759"/>
              <a:gd name="connsiteX7" fmla="*/ 3811359 w 4496786"/>
              <a:gd name="connsiteY7" fmla="*/ 6097305 h 6114759"/>
              <a:gd name="connsiteX8" fmla="*/ 3679648 w 4496786"/>
              <a:gd name="connsiteY8" fmla="*/ 6113807 h 6114759"/>
              <a:gd name="connsiteX9" fmla="*/ 3638706 w 4496786"/>
              <a:gd name="connsiteY9" fmla="*/ 6114759 h 6114759"/>
              <a:gd name="connsiteX10" fmla="*/ 14678 w 4496786"/>
              <a:gd name="connsiteY10" fmla="*/ 6114759 h 6114759"/>
              <a:gd name="connsiteX11" fmla="*/ 0 w 4496786"/>
              <a:gd name="connsiteY11" fmla="*/ 6114759 h 61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6786" h="6114759">
                <a:moveTo>
                  <a:pt x="0" y="0"/>
                </a:moveTo>
                <a:lnTo>
                  <a:pt x="4496786" y="0"/>
                </a:lnTo>
                <a:lnTo>
                  <a:pt x="4496786" y="1588"/>
                </a:lnTo>
                <a:lnTo>
                  <a:pt x="4495621" y="1588"/>
                </a:lnTo>
                <a:cubicBezTo>
                  <a:pt x="4495621" y="5257906"/>
                  <a:pt x="4495621" y="5257906"/>
                  <a:pt x="4495621" y="5257906"/>
                </a:cubicBezTo>
                <a:cubicBezTo>
                  <a:pt x="4495621" y="5301701"/>
                  <a:pt x="4492130" y="5345178"/>
                  <a:pt x="4485783" y="5388338"/>
                </a:cubicBezTo>
                <a:cubicBezTo>
                  <a:pt x="4464519" y="5526387"/>
                  <a:pt x="4408978" y="5658723"/>
                  <a:pt x="4325191" y="5770431"/>
                </a:cubicBezTo>
                <a:cubicBezTo>
                  <a:pt x="4201731" y="5937042"/>
                  <a:pt x="4015432" y="6056049"/>
                  <a:pt x="3811359" y="6097305"/>
                </a:cubicBezTo>
                <a:cubicBezTo>
                  <a:pt x="3767878" y="6106191"/>
                  <a:pt x="3723763" y="6111903"/>
                  <a:pt x="3679648" y="6113807"/>
                </a:cubicBezTo>
                <a:cubicBezTo>
                  <a:pt x="3666001" y="6114442"/>
                  <a:pt x="3652353" y="6114759"/>
                  <a:pt x="3638706" y="6114759"/>
                </a:cubicBezTo>
                <a:cubicBezTo>
                  <a:pt x="2266293" y="6114759"/>
                  <a:pt x="1065431" y="6114759"/>
                  <a:pt x="14678" y="6114759"/>
                </a:cubicBezTo>
                <a:lnTo>
                  <a:pt x="0" y="6114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</a:t>
            </a:r>
            <a:br>
              <a:rPr lang="nl-NL" dirty="0"/>
            </a:br>
            <a:r>
              <a:rPr lang="nl-NL" dirty="0"/>
              <a:t>een afbeelding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91629"/>
            <a:ext cx="5378036" cy="2613455"/>
          </a:xfrm>
        </p:spPr>
        <p:txBody>
          <a:bodyPr anchor="ctr"/>
          <a:lstStyle>
            <a:lvl1pPr>
              <a:lnSpc>
                <a:spcPct val="92000"/>
              </a:lnSpc>
              <a:defRPr sz="2325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[“Quote”]</a:t>
            </a:r>
          </a:p>
        </p:txBody>
      </p:sp>
    </p:spTree>
    <p:extLst>
      <p:ext uri="{BB962C8B-B14F-4D97-AF65-F5344CB8AC3E}">
        <p14:creationId xmlns:p14="http://schemas.microsoft.com/office/powerpoint/2010/main" val="9788118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smal)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5505451" y="0"/>
            <a:ext cx="3372593" cy="4585145"/>
          </a:xfrm>
          <a:custGeom>
            <a:avLst/>
            <a:gdLst>
              <a:gd name="connsiteX0" fmla="*/ 0 w 4496786"/>
              <a:gd name="connsiteY0" fmla="*/ 0 h 6114759"/>
              <a:gd name="connsiteX1" fmla="*/ 4496786 w 4496786"/>
              <a:gd name="connsiteY1" fmla="*/ 0 h 6114759"/>
              <a:gd name="connsiteX2" fmla="*/ 4496786 w 4496786"/>
              <a:gd name="connsiteY2" fmla="*/ 1588 h 6114759"/>
              <a:gd name="connsiteX3" fmla="*/ 4495621 w 4496786"/>
              <a:gd name="connsiteY3" fmla="*/ 1588 h 6114759"/>
              <a:gd name="connsiteX4" fmla="*/ 4495621 w 4496786"/>
              <a:gd name="connsiteY4" fmla="*/ 5257906 h 6114759"/>
              <a:gd name="connsiteX5" fmla="*/ 4485783 w 4496786"/>
              <a:gd name="connsiteY5" fmla="*/ 5388338 h 6114759"/>
              <a:gd name="connsiteX6" fmla="*/ 4325191 w 4496786"/>
              <a:gd name="connsiteY6" fmla="*/ 5770431 h 6114759"/>
              <a:gd name="connsiteX7" fmla="*/ 3811359 w 4496786"/>
              <a:gd name="connsiteY7" fmla="*/ 6097305 h 6114759"/>
              <a:gd name="connsiteX8" fmla="*/ 3679648 w 4496786"/>
              <a:gd name="connsiteY8" fmla="*/ 6113807 h 6114759"/>
              <a:gd name="connsiteX9" fmla="*/ 3638706 w 4496786"/>
              <a:gd name="connsiteY9" fmla="*/ 6114759 h 6114759"/>
              <a:gd name="connsiteX10" fmla="*/ 14678 w 4496786"/>
              <a:gd name="connsiteY10" fmla="*/ 6114759 h 6114759"/>
              <a:gd name="connsiteX11" fmla="*/ 0 w 4496786"/>
              <a:gd name="connsiteY11" fmla="*/ 6114759 h 61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6786" h="6114759">
                <a:moveTo>
                  <a:pt x="0" y="0"/>
                </a:moveTo>
                <a:lnTo>
                  <a:pt x="4496786" y="0"/>
                </a:lnTo>
                <a:lnTo>
                  <a:pt x="4496786" y="1588"/>
                </a:lnTo>
                <a:lnTo>
                  <a:pt x="4495621" y="1588"/>
                </a:lnTo>
                <a:cubicBezTo>
                  <a:pt x="4495621" y="5257906"/>
                  <a:pt x="4495621" y="5257906"/>
                  <a:pt x="4495621" y="5257906"/>
                </a:cubicBezTo>
                <a:cubicBezTo>
                  <a:pt x="4495621" y="5301701"/>
                  <a:pt x="4492130" y="5345178"/>
                  <a:pt x="4485783" y="5388338"/>
                </a:cubicBezTo>
                <a:cubicBezTo>
                  <a:pt x="4464519" y="5526387"/>
                  <a:pt x="4408978" y="5658723"/>
                  <a:pt x="4325191" y="5770431"/>
                </a:cubicBezTo>
                <a:cubicBezTo>
                  <a:pt x="4201731" y="5937042"/>
                  <a:pt x="4015432" y="6056049"/>
                  <a:pt x="3811359" y="6097305"/>
                </a:cubicBezTo>
                <a:cubicBezTo>
                  <a:pt x="3767878" y="6106191"/>
                  <a:pt x="3723763" y="6111903"/>
                  <a:pt x="3679648" y="6113807"/>
                </a:cubicBezTo>
                <a:cubicBezTo>
                  <a:pt x="3666001" y="6114442"/>
                  <a:pt x="3652353" y="6114759"/>
                  <a:pt x="3638706" y="6114759"/>
                </a:cubicBezTo>
                <a:cubicBezTo>
                  <a:pt x="2266293" y="6114759"/>
                  <a:pt x="1065431" y="6114759"/>
                  <a:pt x="14678" y="6114759"/>
                </a:cubicBezTo>
                <a:lnTo>
                  <a:pt x="0" y="6114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</a:t>
            </a:r>
            <a:br>
              <a:rPr lang="nl-NL" dirty="0"/>
            </a:br>
            <a:r>
              <a:rPr lang="nl-NL" dirty="0"/>
              <a:t>een afbeelding in te voegen]</a:t>
            </a:r>
          </a:p>
        </p:txBody>
      </p:sp>
      <p:sp>
        <p:nvSpPr>
          <p:cNvPr id="11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-1"/>
            <a:ext cx="6669809" cy="4585140"/>
          </a:xfrm>
          <a:custGeom>
            <a:avLst/>
            <a:gdLst>
              <a:gd name="T0" fmla="*/ 28023 w 28023"/>
              <a:gd name="T1" fmla="*/ 9461 h 19263"/>
              <a:gd name="T2" fmla="*/ 26675 w 28023"/>
              <a:gd name="T3" fmla="*/ 10800 h 19263"/>
              <a:gd name="T4" fmla="*/ 26670 w 28023"/>
              <a:gd name="T5" fmla="*/ 10800 h 19263"/>
              <a:gd name="T6" fmla="*/ 26670 w 28023"/>
              <a:gd name="T7" fmla="*/ 16261 h 19263"/>
              <a:gd name="T8" fmla="*/ 23803 w 28023"/>
              <a:gd name="T9" fmla="*/ 19260 h 19263"/>
              <a:gd name="T10" fmla="*/ 23668 w 28023"/>
              <a:gd name="T11" fmla="*/ 19263 h 19263"/>
              <a:gd name="T12" fmla="*/ 0 w 28023"/>
              <a:gd name="T13" fmla="*/ 19263 h 19263"/>
              <a:gd name="T14" fmla="*/ 0 w 28023"/>
              <a:gd name="T15" fmla="*/ 0 h 19263"/>
              <a:gd name="T16" fmla="*/ 26670 w 28023"/>
              <a:gd name="T17" fmla="*/ 0 h 19263"/>
              <a:gd name="T18" fmla="*/ 26670 w 28023"/>
              <a:gd name="T19" fmla="*/ 8122 h 19263"/>
              <a:gd name="T20" fmla="*/ 26675 w 28023"/>
              <a:gd name="T21" fmla="*/ 8122 h 19263"/>
              <a:gd name="T22" fmla="*/ 28023 w 28023"/>
              <a:gd name="T23" fmla="*/ 9461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23" h="19263">
                <a:moveTo>
                  <a:pt x="28023" y="9461"/>
                </a:moveTo>
                <a:cubicBezTo>
                  <a:pt x="27281" y="9461"/>
                  <a:pt x="26680" y="10060"/>
                  <a:pt x="26675" y="10800"/>
                </a:cubicBezTo>
                <a:cubicBezTo>
                  <a:pt x="26670" y="10800"/>
                  <a:pt x="26670" y="10800"/>
                  <a:pt x="26670" y="10800"/>
                </a:cubicBezTo>
                <a:cubicBezTo>
                  <a:pt x="26670" y="16261"/>
                  <a:pt x="26670" y="16261"/>
                  <a:pt x="26670" y="16261"/>
                </a:cubicBezTo>
                <a:cubicBezTo>
                  <a:pt x="26670" y="17874"/>
                  <a:pt x="25398" y="19189"/>
                  <a:pt x="23803" y="19260"/>
                </a:cubicBezTo>
                <a:cubicBezTo>
                  <a:pt x="23759" y="19262"/>
                  <a:pt x="23713" y="19263"/>
                  <a:pt x="23668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26670" y="0"/>
                  <a:pt x="26670" y="0"/>
                  <a:pt x="26670" y="0"/>
                </a:cubicBezTo>
                <a:cubicBezTo>
                  <a:pt x="26670" y="8122"/>
                  <a:pt x="26670" y="8122"/>
                  <a:pt x="26670" y="8122"/>
                </a:cubicBezTo>
                <a:cubicBezTo>
                  <a:pt x="26675" y="8122"/>
                  <a:pt x="26675" y="8122"/>
                  <a:pt x="26675" y="8122"/>
                </a:cubicBezTo>
                <a:cubicBezTo>
                  <a:pt x="26680" y="8863"/>
                  <a:pt x="27281" y="9461"/>
                  <a:pt x="28023" y="946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91629"/>
            <a:ext cx="5378036" cy="2613455"/>
          </a:xfrm>
        </p:spPr>
        <p:txBody>
          <a:bodyPr anchor="ctr"/>
          <a:lstStyle>
            <a:lvl1pPr>
              <a:lnSpc>
                <a:spcPct val="92000"/>
              </a:lnSpc>
              <a:defRPr sz="2325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[“Quote”]</a:t>
            </a:r>
          </a:p>
        </p:txBody>
      </p:sp>
    </p:spTree>
    <p:extLst>
      <p:ext uri="{BB962C8B-B14F-4D97-AF65-F5344CB8AC3E}">
        <p14:creationId xmlns:p14="http://schemas.microsoft.com/office/powerpoint/2010/main" val="31077318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breed)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743591" y="0"/>
            <a:ext cx="6134450" cy="4587002"/>
          </a:xfrm>
          <a:custGeom>
            <a:avLst/>
            <a:gdLst>
              <a:gd name="connsiteX0" fmla="*/ 0 w 8179267"/>
              <a:gd name="connsiteY0" fmla="*/ 0 h 6116002"/>
              <a:gd name="connsiteX1" fmla="*/ 8179267 w 8179267"/>
              <a:gd name="connsiteY1" fmla="*/ 0 h 6116002"/>
              <a:gd name="connsiteX2" fmla="*/ 8179267 w 8179267"/>
              <a:gd name="connsiteY2" fmla="*/ 5258752 h 6116002"/>
              <a:gd name="connsiteX3" fmla="*/ 7404794 w 8179267"/>
              <a:gd name="connsiteY3" fmla="*/ 6116002 h 6116002"/>
              <a:gd name="connsiteX4" fmla="*/ 0 w 8179267"/>
              <a:gd name="connsiteY4" fmla="*/ 6116002 h 6116002"/>
              <a:gd name="connsiteX5" fmla="*/ 0 w 8179267"/>
              <a:gd name="connsiteY5" fmla="*/ 0 h 6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267" h="6116002">
                <a:moveTo>
                  <a:pt x="0" y="0"/>
                </a:moveTo>
                <a:lnTo>
                  <a:pt x="8179267" y="0"/>
                </a:lnTo>
                <a:cubicBezTo>
                  <a:pt x="8179267" y="5258752"/>
                  <a:pt x="8179267" y="5258752"/>
                  <a:pt x="8179267" y="5258752"/>
                </a:cubicBezTo>
                <a:cubicBezTo>
                  <a:pt x="8179267" y="5732144"/>
                  <a:pt x="7832659" y="6116002"/>
                  <a:pt x="7404794" y="6116002"/>
                </a:cubicBezTo>
                <a:cubicBezTo>
                  <a:pt x="0" y="6116002"/>
                  <a:pt x="0" y="6116002"/>
                  <a:pt x="0" y="611600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9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3867150" cy="4587002"/>
          </a:xfrm>
          <a:custGeom>
            <a:avLst/>
            <a:gdLst>
              <a:gd name="T0" fmla="*/ 16264 w 16264"/>
              <a:gd name="T1" fmla="*/ 9596 h 19263"/>
              <a:gd name="T2" fmla="*/ 14917 w 16264"/>
              <a:gd name="T3" fmla="*/ 10935 h 19263"/>
              <a:gd name="T4" fmla="*/ 14911 w 16264"/>
              <a:gd name="T5" fmla="*/ 10935 h 19263"/>
              <a:gd name="T6" fmla="*/ 14911 w 16264"/>
              <a:gd name="T7" fmla="*/ 16261 h 19263"/>
              <a:gd name="T8" fmla="*/ 11909 w 16264"/>
              <a:gd name="T9" fmla="*/ 19263 h 19263"/>
              <a:gd name="T10" fmla="*/ 0 w 16264"/>
              <a:gd name="T11" fmla="*/ 19263 h 19263"/>
              <a:gd name="T12" fmla="*/ 0 w 16264"/>
              <a:gd name="T13" fmla="*/ 0 h 19263"/>
              <a:gd name="T14" fmla="*/ 14911 w 16264"/>
              <a:gd name="T15" fmla="*/ 0 h 19263"/>
              <a:gd name="T16" fmla="*/ 14911 w 16264"/>
              <a:gd name="T17" fmla="*/ 8257 h 19263"/>
              <a:gd name="T18" fmla="*/ 14917 w 16264"/>
              <a:gd name="T19" fmla="*/ 8257 h 19263"/>
              <a:gd name="T20" fmla="*/ 16264 w 16264"/>
              <a:gd name="T21" fmla="*/ 9596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64" h="19263">
                <a:moveTo>
                  <a:pt x="16264" y="9596"/>
                </a:moveTo>
                <a:cubicBezTo>
                  <a:pt x="15523" y="9596"/>
                  <a:pt x="14921" y="10195"/>
                  <a:pt x="14917" y="10935"/>
                </a:cubicBezTo>
                <a:cubicBezTo>
                  <a:pt x="14911" y="10935"/>
                  <a:pt x="14911" y="10935"/>
                  <a:pt x="14911" y="10935"/>
                </a:cubicBezTo>
                <a:cubicBezTo>
                  <a:pt x="14911" y="16261"/>
                  <a:pt x="14911" y="16261"/>
                  <a:pt x="14911" y="16261"/>
                </a:cubicBezTo>
                <a:cubicBezTo>
                  <a:pt x="14911" y="17919"/>
                  <a:pt x="13567" y="19263"/>
                  <a:pt x="11909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14911" y="0"/>
                  <a:pt x="14911" y="0"/>
                  <a:pt x="14911" y="0"/>
                </a:cubicBezTo>
                <a:cubicBezTo>
                  <a:pt x="14911" y="8257"/>
                  <a:pt x="14911" y="8257"/>
                  <a:pt x="14911" y="8257"/>
                </a:cubicBezTo>
                <a:cubicBezTo>
                  <a:pt x="14917" y="8257"/>
                  <a:pt x="14917" y="8257"/>
                  <a:pt x="14917" y="8257"/>
                </a:cubicBezTo>
                <a:cubicBezTo>
                  <a:pt x="14921" y="8997"/>
                  <a:pt x="15523" y="9596"/>
                  <a:pt x="16264" y="9596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73093"/>
            <a:ext cx="2835000" cy="2613455"/>
          </a:xfrm>
        </p:spPr>
        <p:txBody>
          <a:bodyPr anchor="ctr"/>
          <a:lstStyle>
            <a:lvl1pPr>
              <a:lnSpc>
                <a:spcPct val="95000"/>
              </a:lnSpc>
              <a:defRPr lang="nl-NL" sz="2250" b="0" i="0" u="none" strike="noStrike" baseline="0" smtClean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[“Hier een quote met</a:t>
            </a:r>
            <a:br>
              <a:rPr lang="nl-NL" dirty="0"/>
            </a:br>
            <a:r>
              <a:rPr lang="nl-NL" dirty="0"/>
              <a:t>een korte tekst’]</a:t>
            </a:r>
          </a:p>
        </p:txBody>
      </p:sp>
    </p:spTree>
    <p:extLst>
      <p:ext uri="{BB962C8B-B14F-4D97-AF65-F5344CB8AC3E}">
        <p14:creationId xmlns:p14="http://schemas.microsoft.com/office/powerpoint/2010/main" val="245619953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breed)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743591" y="0"/>
            <a:ext cx="6134450" cy="4587002"/>
          </a:xfrm>
          <a:custGeom>
            <a:avLst/>
            <a:gdLst>
              <a:gd name="connsiteX0" fmla="*/ 0 w 8179267"/>
              <a:gd name="connsiteY0" fmla="*/ 0 h 6116002"/>
              <a:gd name="connsiteX1" fmla="*/ 8179267 w 8179267"/>
              <a:gd name="connsiteY1" fmla="*/ 0 h 6116002"/>
              <a:gd name="connsiteX2" fmla="*/ 8179267 w 8179267"/>
              <a:gd name="connsiteY2" fmla="*/ 5258752 h 6116002"/>
              <a:gd name="connsiteX3" fmla="*/ 7404794 w 8179267"/>
              <a:gd name="connsiteY3" fmla="*/ 6116002 h 6116002"/>
              <a:gd name="connsiteX4" fmla="*/ 0 w 8179267"/>
              <a:gd name="connsiteY4" fmla="*/ 6116002 h 6116002"/>
              <a:gd name="connsiteX5" fmla="*/ 0 w 8179267"/>
              <a:gd name="connsiteY5" fmla="*/ 0 h 6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267" h="6116002">
                <a:moveTo>
                  <a:pt x="0" y="0"/>
                </a:moveTo>
                <a:lnTo>
                  <a:pt x="8179267" y="0"/>
                </a:lnTo>
                <a:cubicBezTo>
                  <a:pt x="8179267" y="5258752"/>
                  <a:pt x="8179267" y="5258752"/>
                  <a:pt x="8179267" y="5258752"/>
                </a:cubicBezTo>
                <a:cubicBezTo>
                  <a:pt x="8179267" y="5732144"/>
                  <a:pt x="7832659" y="6116002"/>
                  <a:pt x="7404794" y="6116002"/>
                </a:cubicBezTo>
                <a:cubicBezTo>
                  <a:pt x="0" y="6116002"/>
                  <a:pt x="0" y="6116002"/>
                  <a:pt x="0" y="611600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9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3867150" cy="4587002"/>
          </a:xfrm>
          <a:custGeom>
            <a:avLst/>
            <a:gdLst>
              <a:gd name="T0" fmla="*/ 16264 w 16264"/>
              <a:gd name="T1" fmla="*/ 9596 h 19263"/>
              <a:gd name="T2" fmla="*/ 14917 w 16264"/>
              <a:gd name="T3" fmla="*/ 10935 h 19263"/>
              <a:gd name="T4" fmla="*/ 14911 w 16264"/>
              <a:gd name="T5" fmla="*/ 10935 h 19263"/>
              <a:gd name="T6" fmla="*/ 14911 w 16264"/>
              <a:gd name="T7" fmla="*/ 16261 h 19263"/>
              <a:gd name="T8" fmla="*/ 11909 w 16264"/>
              <a:gd name="T9" fmla="*/ 19263 h 19263"/>
              <a:gd name="T10" fmla="*/ 0 w 16264"/>
              <a:gd name="T11" fmla="*/ 19263 h 19263"/>
              <a:gd name="T12" fmla="*/ 0 w 16264"/>
              <a:gd name="T13" fmla="*/ 0 h 19263"/>
              <a:gd name="T14" fmla="*/ 14911 w 16264"/>
              <a:gd name="T15" fmla="*/ 0 h 19263"/>
              <a:gd name="T16" fmla="*/ 14911 w 16264"/>
              <a:gd name="T17" fmla="*/ 8257 h 19263"/>
              <a:gd name="T18" fmla="*/ 14917 w 16264"/>
              <a:gd name="T19" fmla="*/ 8257 h 19263"/>
              <a:gd name="T20" fmla="*/ 16264 w 16264"/>
              <a:gd name="T21" fmla="*/ 9596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64" h="19263">
                <a:moveTo>
                  <a:pt x="16264" y="9596"/>
                </a:moveTo>
                <a:cubicBezTo>
                  <a:pt x="15523" y="9596"/>
                  <a:pt x="14921" y="10195"/>
                  <a:pt x="14917" y="10935"/>
                </a:cubicBezTo>
                <a:cubicBezTo>
                  <a:pt x="14911" y="10935"/>
                  <a:pt x="14911" y="10935"/>
                  <a:pt x="14911" y="10935"/>
                </a:cubicBezTo>
                <a:cubicBezTo>
                  <a:pt x="14911" y="16261"/>
                  <a:pt x="14911" y="16261"/>
                  <a:pt x="14911" y="16261"/>
                </a:cubicBezTo>
                <a:cubicBezTo>
                  <a:pt x="14911" y="17919"/>
                  <a:pt x="13567" y="19263"/>
                  <a:pt x="11909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14911" y="0"/>
                  <a:pt x="14911" y="0"/>
                  <a:pt x="14911" y="0"/>
                </a:cubicBezTo>
                <a:cubicBezTo>
                  <a:pt x="14911" y="8257"/>
                  <a:pt x="14911" y="8257"/>
                  <a:pt x="14911" y="8257"/>
                </a:cubicBezTo>
                <a:cubicBezTo>
                  <a:pt x="14917" y="8257"/>
                  <a:pt x="14917" y="8257"/>
                  <a:pt x="14917" y="8257"/>
                </a:cubicBezTo>
                <a:cubicBezTo>
                  <a:pt x="14921" y="8997"/>
                  <a:pt x="15523" y="9596"/>
                  <a:pt x="16264" y="95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73093"/>
            <a:ext cx="2835000" cy="2613455"/>
          </a:xfrm>
        </p:spPr>
        <p:txBody>
          <a:bodyPr anchor="ctr"/>
          <a:lstStyle>
            <a:lvl1pPr>
              <a:lnSpc>
                <a:spcPct val="95000"/>
              </a:lnSpc>
              <a:defRPr lang="nl-NL" sz="2250" b="0" i="0" u="none" strike="noStrike" baseline="0" smtClean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[“Hier een quote met</a:t>
            </a:r>
            <a:br>
              <a:rPr lang="nl-NL" dirty="0"/>
            </a:br>
            <a:r>
              <a:rPr lang="nl-NL" dirty="0"/>
              <a:t>een korte tekst’]</a:t>
            </a:r>
          </a:p>
        </p:txBody>
      </p:sp>
    </p:spTree>
    <p:extLst>
      <p:ext uri="{BB962C8B-B14F-4D97-AF65-F5344CB8AC3E}">
        <p14:creationId xmlns:p14="http://schemas.microsoft.com/office/powerpoint/2010/main" val="3850422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breed)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743591" y="0"/>
            <a:ext cx="6134450" cy="4587002"/>
          </a:xfrm>
          <a:custGeom>
            <a:avLst/>
            <a:gdLst>
              <a:gd name="connsiteX0" fmla="*/ 0 w 8179267"/>
              <a:gd name="connsiteY0" fmla="*/ 0 h 6116002"/>
              <a:gd name="connsiteX1" fmla="*/ 8179267 w 8179267"/>
              <a:gd name="connsiteY1" fmla="*/ 0 h 6116002"/>
              <a:gd name="connsiteX2" fmla="*/ 8179267 w 8179267"/>
              <a:gd name="connsiteY2" fmla="*/ 5258752 h 6116002"/>
              <a:gd name="connsiteX3" fmla="*/ 7404794 w 8179267"/>
              <a:gd name="connsiteY3" fmla="*/ 6116002 h 6116002"/>
              <a:gd name="connsiteX4" fmla="*/ 0 w 8179267"/>
              <a:gd name="connsiteY4" fmla="*/ 6116002 h 6116002"/>
              <a:gd name="connsiteX5" fmla="*/ 0 w 8179267"/>
              <a:gd name="connsiteY5" fmla="*/ 0 h 6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267" h="6116002">
                <a:moveTo>
                  <a:pt x="0" y="0"/>
                </a:moveTo>
                <a:lnTo>
                  <a:pt x="8179267" y="0"/>
                </a:lnTo>
                <a:cubicBezTo>
                  <a:pt x="8179267" y="5258752"/>
                  <a:pt x="8179267" y="5258752"/>
                  <a:pt x="8179267" y="5258752"/>
                </a:cubicBezTo>
                <a:cubicBezTo>
                  <a:pt x="8179267" y="5732144"/>
                  <a:pt x="7832659" y="6116002"/>
                  <a:pt x="7404794" y="6116002"/>
                </a:cubicBezTo>
                <a:cubicBezTo>
                  <a:pt x="0" y="6116002"/>
                  <a:pt x="0" y="6116002"/>
                  <a:pt x="0" y="611600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0" name="Freeform 11 (PHJU)"/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3867150" cy="4587002"/>
          </a:xfrm>
          <a:custGeom>
            <a:avLst/>
            <a:gdLst>
              <a:gd name="T0" fmla="*/ 16264 w 16264"/>
              <a:gd name="T1" fmla="*/ 9596 h 19263"/>
              <a:gd name="T2" fmla="*/ 14917 w 16264"/>
              <a:gd name="T3" fmla="*/ 10935 h 19263"/>
              <a:gd name="T4" fmla="*/ 14911 w 16264"/>
              <a:gd name="T5" fmla="*/ 10935 h 19263"/>
              <a:gd name="T6" fmla="*/ 14911 w 16264"/>
              <a:gd name="T7" fmla="*/ 16261 h 19263"/>
              <a:gd name="T8" fmla="*/ 11909 w 16264"/>
              <a:gd name="T9" fmla="*/ 19263 h 19263"/>
              <a:gd name="T10" fmla="*/ 0 w 16264"/>
              <a:gd name="T11" fmla="*/ 19263 h 19263"/>
              <a:gd name="T12" fmla="*/ 0 w 16264"/>
              <a:gd name="T13" fmla="*/ 0 h 19263"/>
              <a:gd name="T14" fmla="*/ 14911 w 16264"/>
              <a:gd name="T15" fmla="*/ 0 h 19263"/>
              <a:gd name="T16" fmla="*/ 14911 w 16264"/>
              <a:gd name="T17" fmla="*/ 8257 h 19263"/>
              <a:gd name="T18" fmla="*/ 14917 w 16264"/>
              <a:gd name="T19" fmla="*/ 8257 h 19263"/>
              <a:gd name="T20" fmla="*/ 16264 w 16264"/>
              <a:gd name="T21" fmla="*/ 9596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64" h="19263">
                <a:moveTo>
                  <a:pt x="16264" y="9596"/>
                </a:moveTo>
                <a:cubicBezTo>
                  <a:pt x="15523" y="9596"/>
                  <a:pt x="14921" y="10195"/>
                  <a:pt x="14917" y="10935"/>
                </a:cubicBezTo>
                <a:cubicBezTo>
                  <a:pt x="14911" y="10935"/>
                  <a:pt x="14911" y="10935"/>
                  <a:pt x="14911" y="10935"/>
                </a:cubicBezTo>
                <a:cubicBezTo>
                  <a:pt x="14911" y="16261"/>
                  <a:pt x="14911" y="16261"/>
                  <a:pt x="14911" y="16261"/>
                </a:cubicBezTo>
                <a:cubicBezTo>
                  <a:pt x="14911" y="17919"/>
                  <a:pt x="13567" y="19263"/>
                  <a:pt x="11909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14911" y="0"/>
                  <a:pt x="14911" y="0"/>
                  <a:pt x="14911" y="0"/>
                </a:cubicBezTo>
                <a:cubicBezTo>
                  <a:pt x="14911" y="8257"/>
                  <a:pt x="14911" y="8257"/>
                  <a:pt x="14911" y="8257"/>
                </a:cubicBezTo>
                <a:cubicBezTo>
                  <a:pt x="14917" y="8257"/>
                  <a:pt x="14917" y="8257"/>
                  <a:pt x="14917" y="8257"/>
                </a:cubicBezTo>
                <a:cubicBezTo>
                  <a:pt x="14921" y="8997"/>
                  <a:pt x="15523" y="9596"/>
                  <a:pt x="16264" y="95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73093"/>
            <a:ext cx="2835000" cy="2613455"/>
          </a:xfrm>
        </p:spPr>
        <p:txBody>
          <a:bodyPr anchor="ctr"/>
          <a:lstStyle>
            <a:lvl1pPr>
              <a:lnSpc>
                <a:spcPct val="95000"/>
              </a:lnSpc>
              <a:defRPr lang="nl-NL" sz="2250" b="0" i="0" u="none" strike="noStrike" baseline="0" smtClean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[“Hier een quote met</a:t>
            </a:r>
            <a:br>
              <a:rPr lang="nl-NL" dirty="0"/>
            </a:br>
            <a:r>
              <a:rPr lang="nl-NL" dirty="0"/>
              <a:t>een korte tekst”]</a:t>
            </a:r>
          </a:p>
        </p:txBody>
      </p:sp>
    </p:spTree>
    <p:extLst>
      <p:ext uri="{BB962C8B-B14F-4D97-AF65-F5344CB8AC3E}">
        <p14:creationId xmlns:p14="http://schemas.microsoft.com/office/powerpoint/2010/main" val="236403236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breed)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743591" y="0"/>
            <a:ext cx="6134450" cy="4587002"/>
          </a:xfrm>
          <a:custGeom>
            <a:avLst/>
            <a:gdLst>
              <a:gd name="connsiteX0" fmla="*/ 0 w 8179267"/>
              <a:gd name="connsiteY0" fmla="*/ 0 h 6116002"/>
              <a:gd name="connsiteX1" fmla="*/ 8179267 w 8179267"/>
              <a:gd name="connsiteY1" fmla="*/ 0 h 6116002"/>
              <a:gd name="connsiteX2" fmla="*/ 8179267 w 8179267"/>
              <a:gd name="connsiteY2" fmla="*/ 5258752 h 6116002"/>
              <a:gd name="connsiteX3" fmla="*/ 7404794 w 8179267"/>
              <a:gd name="connsiteY3" fmla="*/ 6116002 h 6116002"/>
              <a:gd name="connsiteX4" fmla="*/ 0 w 8179267"/>
              <a:gd name="connsiteY4" fmla="*/ 6116002 h 6116002"/>
              <a:gd name="connsiteX5" fmla="*/ 0 w 8179267"/>
              <a:gd name="connsiteY5" fmla="*/ 0 h 6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267" h="6116002">
                <a:moveTo>
                  <a:pt x="0" y="0"/>
                </a:moveTo>
                <a:lnTo>
                  <a:pt x="8179267" y="0"/>
                </a:lnTo>
                <a:cubicBezTo>
                  <a:pt x="8179267" y="5258752"/>
                  <a:pt x="8179267" y="5258752"/>
                  <a:pt x="8179267" y="5258752"/>
                </a:cubicBezTo>
                <a:cubicBezTo>
                  <a:pt x="8179267" y="5732144"/>
                  <a:pt x="7832659" y="6116002"/>
                  <a:pt x="7404794" y="6116002"/>
                </a:cubicBezTo>
                <a:cubicBezTo>
                  <a:pt x="0" y="6116002"/>
                  <a:pt x="0" y="6116002"/>
                  <a:pt x="0" y="611600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9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3867150" cy="4587002"/>
          </a:xfrm>
          <a:custGeom>
            <a:avLst/>
            <a:gdLst>
              <a:gd name="T0" fmla="*/ 16264 w 16264"/>
              <a:gd name="T1" fmla="*/ 9596 h 19263"/>
              <a:gd name="T2" fmla="*/ 14917 w 16264"/>
              <a:gd name="T3" fmla="*/ 10935 h 19263"/>
              <a:gd name="T4" fmla="*/ 14911 w 16264"/>
              <a:gd name="T5" fmla="*/ 10935 h 19263"/>
              <a:gd name="T6" fmla="*/ 14911 w 16264"/>
              <a:gd name="T7" fmla="*/ 16261 h 19263"/>
              <a:gd name="T8" fmla="*/ 11909 w 16264"/>
              <a:gd name="T9" fmla="*/ 19263 h 19263"/>
              <a:gd name="T10" fmla="*/ 0 w 16264"/>
              <a:gd name="T11" fmla="*/ 19263 h 19263"/>
              <a:gd name="T12" fmla="*/ 0 w 16264"/>
              <a:gd name="T13" fmla="*/ 0 h 19263"/>
              <a:gd name="T14" fmla="*/ 14911 w 16264"/>
              <a:gd name="T15" fmla="*/ 0 h 19263"/>
              <a:gd name="T16" fmla="*/ 14911 w 16264"/>
              <a:gd name="T17" fmla="*/ 8257 h 19263"/>
              <a:gd name="T18" fmla="*/ 14917 w 16264"/>
              <a:gd name="T19" fmla="*/ 8257 h 19263"/>
              <a:gd name="T20" fmla="*/ 16264 w 16264"/>
              <a:gd name="T21" fmla="*/ 9596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64" h="19263">
                <a:moveTo>
                  <a:pt x="16264" y="9596"/>
                </a:moveTo>
                <a:cubicBezTo>
                  <a:pt x="15523" y="9596"/>
                  <a:pt x="14921" y="10195"/>
                  <a:pt x="14917" y="10935"/>
                </a:cubicBezTo>
                <a:cubicBezTo>
                  <a:pt x="14911" y="10935"/>
                  <a:pt x="14911" y="10935"/>
                  <a:pt x="14911" y="10935"/>
                </a:cubicBezTo>
                <a:cubicBezTo>
                  <a:pt x="14911" y="16261"/>
                  <a:pt x="14911" y="16261"/>
                  <a:pt x="14911" y="16261"/>
                </a:cubicBezTo>
                <a:cubicBezTo>
                  <a:pt x="14911" y="17919"/>
                  <a:pt x="13567" y="19263"/>
                  <a:pt x="11909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14911" y="0"/>
                  <a:pt x="14911" y="0"/>
                  <a:pt x="14911" y="0"/>
                </a:cubicBezTo>
                <a:cubicBezTo>
                  <a:pt x="14911" y="8257"/>
                  <a:pt x="14911" y="8257"/>
                  <a:pt x="14911" y="8257"/>
                </a:cubicBezTo>
                <a:cubicBezTo>
                  <a:pt x="14917" y="8257"/>
                  <a:pt x="14917" y="8257"/>
                  <a:pt x="14917" y="8257"/>
                </a:cubicBezTo>
                <a:cubicBezTo>
                  <a:pt x="14921" y="8997"/>
                  <a:pt x="15523" y="9596"/>
                  <a:pt x="16264" y="95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73093"/>
            <a:ext cx="2835000" cy="2613455"/>
          </a:xfrm>
        </p:spPr>
        <p:txBody>
          <a:bodyPr anchor="ctr"/>
          <a:lstStyle>
            <a:lvl1pPr>
              <a:lnSpc>
                <a:spcPct val="95000"/>
              </a:lnSpc>
              <a:defRPr lang="nl-NL" sz="2250" b="0" i="0" u="none" strike="noStrike" baseline="0" smtClean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[“Hier een quote met</a:t>
            </a:r>
            <a:br>
              <a:rPr lang="nl-NL" dirty="0"/>
            </a:br>
            <a:r>
              <a:rPr lang="nl-NL" dirty="0"/>
              <a:t>een korte tekst’]</a:t>
            </a:r>
          </a:p>
        </p:txBody>
      </p:sp>
    </p:spTree>
    <p:extLst>
      <p:ext uri="{BB962C8B-B14F-4D97-AF65-F5344CB8AC3E}">
        <p14:creationId xmlns:p14="http://schemas.microsoft.com/office/powerpoint/2010/main" val="22572819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562D6FC5-B677-4FF1-8F6D-04100250DBC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titel mag ook gedeeltelijk een accentkleur hebben.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Deze uitleg staat buiten beeld en wordt niet getoond bij presentatie en wordt ook niet geprint.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5595FC7-5768-4EBB-A641-B44AB238C8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685800">
              <a:defRPr/>
            </a:pPr>
            <a:fld id="{8F18802B-E4C7-4B2D-B37A-6B7CC3C134EA}" type="slidenum">
              <a:rPr lang="nl-NL" smtClean="0">
                <a:solidFill>
                  <a:srgbClr val="0057A3"/>
                </a:solidFill>
              </a:rPr>
              <a:pPr defTabSz="685800">
                <a:defRPr/>
              </a:pPr>
              <a:t>‹nr.›</a:t>
            </a:fld>
            <a:endParaRPr lang="nl-NL" dirty="0">
              <a:solidFill>
                <a:srgbClr val="0057A3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9800" y="1506600"/>
            <a:ext cx="8100000" cy="2970000"/>
          </a:xfrm>
        </p:spPr>
        <p:txBody>
          <a:bodyPr numCol="2" spcCol="504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</p:spTree>
    <p:extLst>
      <p:ext uri="{BB962C8B-B14F-4D97-AF65-F5344CB8AC3E}">
        <p14:creationId xmlns:p14="http://schemas.microsoft.com/office/powerpoint/2010/main" val="68915386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titel mag ook gedeeltelijk een accentkleur hebben.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Deze uitleg staat buiten beeld en wordt niet getoond bij presentatie en wordt ook niet geprint.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685800">
              <a:defRPr/>
            </a:pPr>
            <a:fld id="{8F18802B-E4C7-4B2D-B37A-6B7CC3C134EA}" type="slidenum">
              <a:rPr lang="nl-NL" smtClean="0">
                <a:solidFill>
                  <a:srgbClr val="0057A3"/>
                </a:solidFill>
              </a:rPr>
              <a:pPr defTabSz="685800">
                <a:defRPr/>
              </a:pPr>
              <a:t>‹nr.›</a:t>
            </a:fld>
            <a:endParaRPr lang="nl-NL" dirty="0">
              <a:solidFill>
                <a:srgbClr val="0057A3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9800" y="1506600"/>
            <a:ext cx="8100000" cy="2970000"/>
          </a:xfrm>
        </p:spPr>
        <p:txBody>
          <a:bodyPr numCol="2" spcCol="504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</p:spTree>
    <p:extLst>
      <p:ext uri="{BB962C8B-B14F-4D97-AF65-F5344CB8AC3E}">
        <p14:creationId xmlns:p14="http://schemas.microsoft.com/office/powerpoint/2010/main" val="83341080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dia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Logo"/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  <p:sp>
        <p:nvSpPr>
          <p:cNvPr id="11" name="Kleurvlak 10 (PHJU)"/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1"/>
            <a:ext cx="8880872" cy="4208696"/>
          </a:xfrm>
          <a:custGeom>
            <a:avLst/>
            <a:gdLst>
              <a:gd name="connsiteX0" fmla="*/ 0 w 11841163"/>
              <a:gd name="connsiteY0" fmla="*/ 0 h 6116638"/>
              <a:gd name="connsiteX1" fmla="*/ 11841163 w 11841163"/>
              <a:gd name="connsiteY1" fmla="*/ 0 h 6116638"/>
              <a:gd name="connsiteX2" fmla="*/ 11841163 w 11841163"/>
              <a:gd name="connsiteY2" fmla="*/ 5259299 h 6116638"/>
              <a:gd name="connsiteX3" fmla="*/ 11823744 w 11841163"/>
              <a:gd name="connsiteY3" fmla="*/ 5432068 h 6116638"/>
              <a:gd name="connsiteX4" fmla="*/ 11800868 w 11841163"/>
              <a:gd name="connsiteY4" fmla="*/ 5505756 h 6116638"/>
              <a:gd name="connsiteX5" fmla="*/ 11773769 w 11841163"/>
              <a:gd name="connsiteY5" fmla="*/ 5593001 h 6116638"/>
              <a:gd name="connsiteX6" fmla="*/ 11071530 w 11841163"/>
              <a:gd name="connsiteY6" fmla="*/ 6112159 h 6116638"/>
              <a:gd name="connsiteX7" fmla="*/ 10985837 w 11841163"/>
              <a:gd name="connsiteY7" fmla="*/ 6116540 h 6116638"/>
              <a:gd name="connsiteX8" fmla="*/ 10983890 w 11841163"/>
              <a:gd name="connsiteY8" fmla="*/ 6116638 h 6116638"/>
              <a:gd name="connsiteX9" fmla="*/ 0 w 11841163"/>
              <a:gd name="connsiteY9" fmla="*/ 6116638 h 6116638"/>
              <a:gd name="connsiteX10" fmla="*/ 0 w 11841163"/>
              <a:gd name="connsiteY10" fmla="*/ 0 h 611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41163" h="6116638">
                <a:moveTo>
                  <a:pt x="0" y="0"/>
                </a:moveTo>
                <a:lnTo>
                  <a:pt x="11841163" y="0"/>
                </a:lnTo>
                <a:cubicBezTo>
                  <a:pt x="11841163" y="5259299"/>
                  <a:pt x="11841163" y="5259299"/>
                  <a:pt x="11841163" y="5259299"/>
                </a:cubicBezTo>
                <a:cubicBezTo>
                  <a:pt x="11841163" y="5318479"/>
                  <a:pt x="11835165" y="5376261"/>
                  <a:pt x="11823744" y="5432068"/>
                </a:cubicBezTo>
                <a:lnTo>
                  <a:pt x="11800868" y="5505756"/>
                </a:lnTo>
                <a:lnTo>
                  <a:pt x="11773769" y="5593001"/>
                </a:lnTo>
                <a:cubicBezTo>
                  <a:pt x="11654434" y="5874966"/>
                  <a:pt x="11388427" y="6079796"/>
                  <a:pt x="11071530" y="6112159"/>
                </a:cubicBezTo>
                <a:lnTo>
                  <a:pt x="10985837" y="6116540"/>
                </a:lnTo>
                <a:lnTo>
                  <a:pt x="10983890" y="6116638"/>
                </a:lnTo>
                <a:cubicBezTo>
                  <a:pt x="0" y="6116638"/>
                  <a:pt x="0" y="6116638"/>
                  <a:pt x="0" y="6116638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62000" indent="-16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453011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7330" cy="4585140"/>
          </a:xfrm>
          <a:custGeom>
            <a:avLst/>
            <a:gdLst>
              <a:gd name="connsiteX0" fmla="*/ 0 w 11836440"/>
              <a:gd name="connsiteY0" fmla="*/ 0 h 6113520"/>
              <a:gd name="connsiteX1" fmla="*/ 11836440 w 11836440"/>
              <a:gd name="connsiteY1" fmla="*/ 0 h 6113520"/>
              <a:gd name="connsiteX2" fmla="*/ 11836440 w 11836440"/>
              <a:gd name="connsiteY2" fmla="*/ 5281019 h 6113520"/>
              <a:gd name="connsiteX3" fmla="*/ 11821358 w 11836440"/>
              <a:gd name="connsiteY3" fmla="*/ 5430539 h 6113520"/>
              <a:gd name="connsiteX4" fmla="*/ 11069148 w 11836440"/>
              <a:gd name="connsiteY4" fmla="*/ 6110572 h 6113520"/>
              <a:gd name="connsiteX5" fmla="*/ 11011483 w 11836440"/>
              <a:gd name="connsiteY5" fmla="*/ 6113520 h 6113520"/>
              <a:gd name="connsiteX6" fmla="*/ 0 w 11836440"/>
              <a:gd name="connsiteY6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6440" h="6113520">
                <a:moveTo>
                  <a:pt x="0" y="0"/>
                </a:moveTo>
                <a:lnTo>
                  <a:pt x="11836440" y="0"/>
                </a:lnTo>
                <a:lnTo>
                  <a:pt x="11836440" y="5281019"/>
                </a:lnTo>
                <a:lnTo>
                  <a:pt x="11821358" y="5430539"/>
                </a:lnTo>
                <a:cubicBezTo>
                  <a:pt x="11747100" y="5793194"/>
                  <a:pt x="11443664" y="6072325"/>
                  <a:pt x="11069148" y="6110572"/>
                </a:cubicBezTo>
                <a:lnTo>
                  <a:pt x="11011483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2683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201326BA-4D9E-4A8B-AE87-28EDCA5EFDE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D65797F-5F31-47C2-A396-12C15AC28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5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/>
        <p:txBody>
          <a:bodyPr numCol="2"/>
          <a:lstStyle>
            <a:lvl1pPr>
              <a:defRPr baseline="0"/>
            </a:lvl1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332454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wit) en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7330" cy="4585140"/>
          </a:xfrm>
          <a:custGeom>
            <a:avLst/>
            <a:gdLst>
              <a:gd name="connsiteX0" fmla="*/ 0 w 11836440"/>
              <a:gd name="connsiteY0" fmla="*/ 0 h 6113520"/>
              <a:gd name="connsiteX1" fmla="*/ 11836440 w 11836440"/>
              <a:gd name="connsiteY1" fmla="*/ 0 h 6113520"/>
              <a:gd name="connsiteX2" fmla="*/ 11836440 w 11836440"/>
              <a:gd name="connsiteY2" fmla="*/ 5281019 h 6113520"/>
              <a:gd name="connsiteX3" fmla="*/ 11821358 w 11836440"/>
              <a:gd name="connsiteY3" fmla="*/ 5430539 h 6113520"/>
              <a:gd name="connsiteX4" fmla="*/ 11069148 w 11836440"/>
              <a:gd name="connsiteY4" fmla="*/ 6110572 h 6113520"/>
              <a:gd name="connsiteX5" fmla="*/ 11011483 w 11836440"/>
              <a:gd name="connsiteY5" fmla="*/ 6113520 h 6113520"/>
              <a:gd name="connsiteX6" fmla="*/ 0 w 11836440"/>
              <a:gd name="connsiteY6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6440" h="6113520">
                <a:moveTo>
                  <a:pt x="0" y="0"/>
                </a:moveTo>
                <a:lnTo>
                  <a:pt x="11836440" y="0"/>
                </a:lnTo>
                <a:lnTo>
                  <a:pt x="11836440" y="5281019"/>
                </a:lnTo>
                <a:lnTo>
                  <a:pt x="11821358" y="5430539"/>
                </a:lnTo>
                <a:cubicBezTo>
                  <a:pt x="11747100" y="5793194"/>
                  <a:pt x="11443664" y="6072325"/>
                  <a:pt x="11069148" y="6110572"/>
                </a:cubicBezTo>
                <a:lnTo>
                  <a:pt x="11011483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51942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merkblauw) en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4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7330" cy="4585140"/>
          </a:xfrm>
          <a:custGeom>
            <a:avLst/>
            <a:gdLst>
              <a:gd name="connsiteX0" fmla="*/ 0 w 11836440"/>
              <a:gd name="connsiteY0" fmla="*/ 0 h 6113520"/>
              <a:gd name="connsiteX1" fmla="*/ 11836440 w 11836440"/>
              <a:gd name="connsiteY1" fmla="*/ 0 h 6113520"/>
              <a:gd name="connsiteX2" fmla="*/ 11836440 w 11836440"/>
              <a:gd name="connsiteY2" fmla="*/ 5281019 h 6113520"/>
              <a:gd name="connsiteX3" fmla="*/ 11821358 w 11836440"/>
              <a:gd name="connsiteY3" fmla="*/ 5430539 h 6113520"/>
              <a:gd name="connsiteX4" fmla="*/ 11069148 w 11836440"/>
              <a:gd name="connsiteY4" fmla="*/ 6110572 h 6113520"/>
              <a:gd name="connsiteX5" fmla="*/ 11011483 w 11836440"/>
              <a:gd name="connsiteY5" fmla="*/ 6113520 h 6113520"/>
              <a:gd name="connsiteX6" fmla="*/ 0 w 11836440"/>
              <a:gd name="connsiteY6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6440" h="6113520">
                <a:moveTo>
                  <a:pt x="0" y="0"/>
                </a:moveTo>
                <a:lnTo>
                  <a:pt x="11836440" y="0"/>
                </a:lnTo>
                <a:lnTo>
                  <a:pt x="11836440" y="5281019"/>
                </a:lnTo>
                <a:lnTo>
                  <a:pt x="11821358" y="5430539"/>
                </a:lnTo>
                <a:cubicBezTo>
                  <a:pt x="11747100" y="5793194"/>
                  <a:pt x="11443664" y="6072325"/>
                  <a:pt x="11069148" y="6110572"/>
                </a:cubicBezTo>
                <a:lnTo>
                  <a:pt x="11011483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60202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7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45320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7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888816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7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379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740052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9652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35905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dia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Logo"/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  <p:sp>
        <p:nvSpPr>
          <p:cNvPr id="11" name="Kleurvlak 10 (PHJU)"/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1"/>
            <a:ext cx="8880872" cy="4208696"/>
          </a:xfrm>
          <a:custGeom>
            <a:avLst/>
            <a:gdLst>
              <a:gd name="connsiteX0" fmla="*/ 0 w 11841163"/>
              <a:gd name="connsiteY0" fmla="*/ 0 h 6116638"/>
              <a:gd name="connsiteX1" fmla="*/ 11841163 w 11841163"/>
              <a:gd name="connsiteY1" fmla="*/ 0 h 6116638"/>
              <a:gd name="connsiteX2" fmla="*/ 11841163 w 11841163"/>
              <a:gd name="connsiteY2" fmla="*/ 5259299 h 6116638"/>
              <a:gd name="connsiteX3" fmla="*/ 11823744 w 11841163"/>
              <a:gd name="connsiteY3" fmla="*/ 5432068 h 6116638"/>
              <a:gd name="connsiteX4" fmla="*/ 11800868 w 11841163"/>
              <a:gd name="connsiteY4" fmla="*/ 5505756 h 6116638"/>
              <a:gd name="connsiteX5" fmla="*/ 11773769 w 11841163"/>
              <a:gd name="connsiteY5" fmla="*/ 5593001 h 6116638"/>
              <a:gd name="connsiteX6" fmla="*/ 11071530 w 11841163"/>
              <a:gd name="connsiteY6" fmla="*/ 6112159 h 6116638"/>
              <a:gd name="connsiteX7" fmla="*/ 10985837 w 11841163"/>
              <a:gd name="connsiteY7" fmla="*/ 6116540 h 6116638"/>
              <a:gd name="connsiteX8" fmla="*/ 10983890 w 11841163"/>
              <a:gd name="connsiteY8" fmla="*/ 6116638 h 6116638"/>
              <a:gd name="connsiteX9" fmla="*/ 0 w 11841163"/>
              <a:gd name="connsiteY9" fmla="*/ 6116638 h 6116638"/>
              <a:gd name="connsiteX10" fmla="*/ 0 w 11841163"/>
              <a:gd name="connsiteY10" fmla="*/ 0 h 611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41163" h="6116638">
                <a:moveTo>
                  <a:pt x="0" y="0"/>
                </a:moveTo>
                <a:lnTo>
                  <a:pt x="11841163" y="0"/>
                </a:lnTo>
                <a:cubicBezTo>
                  <a:pt x="11841163" y="5259299"/>
                  <a:pt x="11841163" y="5259299"/>
                  <a:pt x="11841163" y="5259299"/>
                </a:cubicBezTo>
                <a:cubicBezTo>
                  <a:pt x="11841163" y="5318479"/>
                  <a:pt x="11835165" y="5376261"/>
                  <a:pt x="11823744" y="5432068"/>
                </a:cubicBezTo>
                <a:lnTo>
                  <a:pt x="11800868" y="5505756"/>
                </a:lnTo>
                <a:lnTo>
                  <a:pt x="11773769" y="5593001"/>
                </a:lnTo>
                <a:cubicBezTo>
                  <a:pt x="11654434" y="5874966"/>
                  <a:pt x="11388427" y="6079796"/>
                  <a:pt x="11071530" y="6112159"/>
                </a:cubicBezTo>
                <a:lnTo>
                  <a:pt x="10985837" y="6116540"/>
                </a:lnTo>
                <a:lnTo>
                  <a:pt x="10983890" y="6116638"/>
                </a:lnTo>
                <a:cubicBezTo>
                  <a:pt x="0" y="6116638"/>
                  <a:pt x="0" y="6116638"/>
                  <a:pt x="0" y="6116638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62000" indent="-16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526757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DDF940B6-D121-4B86-B8E9-8EB013344BA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titel mag ook gedeeltelijk een accentkleur hebben.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Deze uitleg staat buiten beeld en wordt niet getoond bij presentatie en wordt ook niet geprint.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20AC08F-E545-4A93-BC3B-323B6A8DB7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685800">
              <a:defRPr/>
            </a:pPr>
            <a:fld id="{8F18802B-E4C7-4B2D-B37A-6B7CC3C134EA}" type="slidenum">
              <a:rPr lang="nl-NL" smtClean="0">
                <a:solidFill>
                  <a:srgbClr val="0057A3"/>
                </a:solidFill>
              </a:rPr>
              <a:pPr defTabSz="685800">
                <a:defRPr/>
              </a:pPr>
              <a:t>‹nr.›</a:t>
            </a:fld>
            <a:endParaRPr lang="nl-NL" dirty="0">
              <a:solidFill>
                <a:srgbClr val="0057A3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9800" y="1506600"/>
            <a:ext cx="8100000" cy="2970000"/>
          </a:xfrm>
        </p:spPr>
        <p:txBody>
          <a:bodyPr numCol="2" spcCol="504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538998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praatwolk (subtitel licht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810000" y="0"/>
            <a:ext cx="5066375" cy="4207192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baseline="0"/>
            </a:lvl1pPr>
          </a:lstStyle>
          <a:p>
            <a:r>
              <a:rPr lang="nl-NL"/>
              <a:t>[Klik op het pictogram om een afbeelding in te voegen]</a:t>
            </a:r>
          </a:p>
        </p:txBody>
      </p:sp>
      <p:sp>
        <p:nvSpPr>
          <p:cNvPr id="18" name="Freeform 5 (PHJU)">
            <a:extLst>
              <a:ext uri="{FF2B5EF4-FFF2-40B4-BE49-F238E27FC236}">
                <a16:creationId xmlns:a16="http://schemas.microsoft.com/office/drawing/2014/main" id="{53A0D941-40B8-4F2F-8854-A509DF60DF69}"/>
              </a:ext>
            </a:extLst>
          </p:cNvPr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4902994" cy="4212431"/>
          </a:xfrm>
          <a:custGeom>
            <a:avLst/>
            <a:gdLst>
              <a:gd name="T0" fmla="*/ 19241 w 20593"/>
              <a:gd name="T1" fmla="*/ 14972 h 17690"/>
              <a:gd name="T2" fmla="*/ 19241 w 20593"/>
              <a:gd name="T3" fmla="*/ 8609 h 17690"/>
              <a:gd name="T4" fmla="*/ 19246 w 20593"/>
              <a:gd name="T5" fmla="*/ 8609 h 17690"/>
              <a:gd name="T6" fmla="*/ 20593 w 20593"/>
              <a:gd name="T7" fmla="*/ 7268 h 17690"/>
              <a:gd name="T8" fmla="*/ 19246 w 20593"/>
              <a:gd name="T9" fmla="*/ 5928 h 17690"/>
              <a:gd name="T10" fmla="*/ 19241 w 20593"/>
              <a:gd name="T11" fmla="*/ 5928 h 17690"/>
              <a:gd name="T12" fmla="*/ 19241 w 20593"/>
              <a:gd name="T13" fmla="*/ 0 h 17690"/>
              <a:gd name="T14" fmla="*/ 1326 w 20593"/>
              <a:gd name="T15" fmla="*/ 0 h 17690"/>
              <a:gd name="T16" fmla="*/ 0 w 20593"/>
              <a:gd name="T17" fmla="*/ 3 h 17690"/>
              <a:gd name="T18" fmla="*/ 0 w 20593"/>
              <a:gd name="T19" fmla="*/ 17690 h 17690"/>
              <a:gd name="T20" fmla="*/ 16527 w 20593"/>
              <a:gd name="T21" fmla="*/ 17690 h 17690"/>
              <a:gd name="T22" fmla="*/ 19241 w 20593"/>
              <a:gd name="T23" fmla="*/ 14972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593" h="17690">
                <a:moveTo>
                  <a:pt x="19241" y="14972"/>
                </a:move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cubicBezTo>
                  <a:pt x="19251" y="7868"/>
                  <a:pt x="19852" y="7268"/>
                  <a:pt x="20593" y="7268"/>
                </a:cubicBezTo>
                <a:cubicBezTo>
                  <a:pt x="19852" y="7268"/>
                  <a:pt x="19251" y="6669"/>
                  <a:pt x="19246" y="5928"/>
                </a:cubicBezTo>
                <a:cubicBezTo>
                  <a:pt x="19241" y="5928"/>
                  <a:pt x="19241" y="5928"/>
                  <a:pt x="19241" y="5928"/>
                </a:cubicBez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300" y="893058"/>
            <a:ext cx="3751552" cy="1350000"/>
          </a:xfrm>
        </p:spPr>
        <p:txBody>
          <a:bodyPr anchor="t"/>
          <a:lstStyle>
            <a:lvl1pPr algn="l">
              <a:lnSpc>
                <a:spcPct val="9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300" y="500587"/>
            <a:ext cx="3751552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107" y="325197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9107" y="357016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9107" y="3740075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/>
              <a:t>[Functie]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B413048B-A80D-461B-9CE4-4377EEEC8382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389CBE0-56AD-467B-950B-10971213A65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F8E6C16-B161-4B92-861E-FF3E1BF9110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</p:grpSp>
    </p:spTree>
    <p:extLst>
      <p:ext uri="{BB962C8B-B14F-4D97-AF65-F5344CB8AC3E}">
        <p14:creationId xmlns:p14="http://schemas.microsoft.com/office/powerpoint/2010/main" val="364099504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B28-1D53-BB44-A578-37F228A10A7E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88CA-A9A6-5244-B478-067230B282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06218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B28-1D53-BB44-A578-37F228A10A7E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88CA-A9A6-5244-B478-067230B282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62225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praatwolk (subtitel licht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810000" y="0"/>
            <a:ext cx="5066375" cy="4207192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baseline="0"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8" name="Freeform 5 (PHJU)">
            <a:extLst>
              <a:ext uri="{FF2B5EF4-FFF2-40B4-BE49-F238E27FC236}">
                <a16:creationId xmlns:a16="http://schemas.microsoft.com/office/drawing/2014/main" id="{53A0D941-40B8-4F2F-8854-A509DF60DF69}"/>
              </a:ext>
            </a:extLst>
          </p:cNvPr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4902994" cy="4212431"/>
          </a:xfrm>
          <a:custGeom>
            <a:avLst/>
            <a:gdLst>
              <a:gd name="T0" fmla="*/ 19241 w 20593"/>
              <a:gd name="T1" fmla="*/ 14972 h 17690"/>
              <a:gd name="T2" fmla="*/ 19241 w 20593"/>
              <a:gd name="T3" fmla="*/ 8609 h 17690"/>
              <a:gd name="T4" fmla="*/ 19246 w 20593"/>
              <a:gd name="T5" fmla="*/ 8609 h 17690"/>
              <a:gd name="T6" fmla="*/ 20593 w 20593"/>
              <a:gd name="T7" fmla="*/ 7268 h 17690"/>
              <a:gd name="T8" fmla="*/ 19246 w 20593"/>
              <a:gd name="T9" fmla="*/ 5928 h 17690"/>
              <a:gd name="T10" fmla="*/ 19241 w 20593"/>
              <a:gd name="T11" fmla="*/ 5928 h 17690"/>
              <a:gd name="T12" fmla="*/ 19241 w 20593"/>
              <a:gd name="T13" fmla="*/ 0 h 17690"/>
              <a:gd name="T14" fmla="*/ 1326 w 20593"/>
              <a:gd name="T15" fmla="*/ 0 h 17690"/>
              <a:gd name="T16" fmla="*/ 0 w 20593"/>
              <a:gd name="T17" fmla="*/ 3 h 17690"/>
              <a:gd name="T18" fmla="*/ 0 w 20593"/>
              <a:gd name="T19" fmla="*/ 17690 h 17690"/>
              <a:gd name="T20" fmla="*/ 16527 w 20593"/>
              <a:gd name="T21" fmla="*/ 17690 h 17690"/>
              <a:gd name="T22" fmla="*/ 19241 w 20593"/>
              <a:gd name="T23" fmla="*/ 14972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593" h="17690">
                <a:moveTo>
                  <a:pt x="19241" y="14972"/>
                </a:move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cubicBezTo>
                  <a:pt x="19251" y="7868"/>
                  <a:pt x="19852" y="7268"/>
                  <a:pt x="20593" y="7268"/>
                </a:cubicBezTo>
                <a:cubicBezTo>
                  <a:pt x="19852" y="7268"/>
                  <a:pt x="19251" y="6669"/>
                  <a:pt x="19246" y="5928"/>
                </a:cubicBezTo>
                <a:cubicBezTo>
                  <a:pt x="19241" y="5928"/>
                  <a:pt x="19241" y="5928"/>
                  <a:pt x="19241" y="5928"/>
                </a:cubicBez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300" y="893058"/>
            <a:ext cx="3751552" cy="1350000"/>
          </a:xfrm>
        </p:spPr>
        <p:txBody>
          <a:bodyPr anchor="t"/>
          <a:lstStyle>
            <a:lvl1pPr algn="l">
              <a:lnSpc>
                <a:spcPct val="9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300" y="500587"/>
            <a:ext cx="3751552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107" y="325197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9107" y="357016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9107" y="3740075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B413048B-A80D-461B-9CE4-4377EEEC8382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389CBE0-56AD-467B-950B-10971213A65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F8E6C16-B161-4B92-861E-FF3E1BF9110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76136950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praatwolk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810000" y="1"/>
            <a:ext cx="5066375" cy="4207192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Freeform 5 (PHJU)">
            <a:extLst>
              <a:ext uri="{FF2B5EF4-FFF2-40B4-BE49-F238E27FC236}">
                <a16:creationId xmlns:a16="http://schemas.microsoft.com/office/drawing/2014/main" id="{BF6C528E-0C06-4F08-AB37-B9F38273DA40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4902994" cy="4212431"/>
          </a:xfrm>
          <a:custGeom>
            <a:avLst/>
            <a:gdLst>
              <a:gd name="T0" fmla="*/ 19241 w 20593"/>
              <a:gd name="T1" fmla="*/ 14972 h 17690"/>
              <a:gd name="T2" fmla="*/ 19241 w 20593"/>
              <a:gd name="T3" fmla="*/ 8609 h 17690"/>
              <a:gd name="T4" fmla="*/ 19246 w 20593"/>
              <a:gd name="T5" fmla="*/ 8609 h 17690"/>
              <a:gd name="T6" fmla="*/ 20593 w 20593"/>
              <a:gd name="T7" fmla="*/ 7268 h 17690"/>
              <a:gd name="T8" fmla="*/ 19246 w 20593"/>
              <a:gd name="T9" fmla="*/ 5928 h 17690"/>
              <a:gd name="T10" fmla="*/ 19241 w 20593"/>
              <a:gd name="T11" fmla="*/ 5928 h 17690"/>
              <a:gd name="T12" fmla="*/ 19241 w 20593"/>
              <a:gd name="T13" fmla="*/ 0 h 17690"/>
              <a:gd name="T14" fmla="*/ 1326 w 20593"/>
              <a:gd name="T15" fmla="*/ 0 h 17690"/>
              <a:gd name="T16" fmla="*/ 0 w 20593"/>
              <a:gd name="T17" fmla="*/ 3 h 17690"/>
              <a:gd name="T18" fmla="*/ 0 w 20593"/>
              <a:gd name="T19" fmla="*/ 17690 h 17690"/>
              <a:gd name="T20" fmla="*/ 16527 w 20593"/>
              <a:gd name="T21" fmla="*/ 17690 h 17690"/>
              <a:gd name="T22" fmla="*/ 19241 w 20593"/>
              <a:gd name="T23" fmla="*/ 14972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593" h="17690">
                <a:moveTo>
                  <a:pt x="19241" y="14972"/>
                </a:move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cubicBezTo>
                  <a:pt x="19251" y="7868"/>
                  <a:pt x="19852" y="7268"/>
                  <a:pt x="20593" y="7268"/>
                </a:cubicBezTo>
                <a:cubicBezTo>
                  <a:pt x="19852" y="7268"/>
                  <a:pt x="19251" y="6669"/>
                  <a:pt x="19246" y="5928"/>
                </a:cubicBezTo>
                <a:cubicBezTo>
                  <a:pt x="19241" y="5928"/>
                  <a:pt x="19241" y="5928"/>
                  <a:pt x="19241" y="5928"/>
                </a:cubicBez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300" y="893058"/>
            <a:ext cx="3751552" cy="1350000"/>
          </a:xfrm>
        </p:spPr>
        <p:txBody>
          <a:bodyPr anchor="t"/>
          <a:lstStyle>
            <a:lvl1pPr algn="l">
              <a:lnSpc>
                <a:spcPct val="9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300" y="500587"/>
            <a:ext cx="3751552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107" y="325197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9107" y="357016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9107" y="3740075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4243CFD-CE83-4963-91FA-DCA069E4E095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27923E-E39D-46E9-82BE-B6E6F9A272B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1CB7941-EDF6-4092-8B7A-6E3EDB771A6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804570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praatwolk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810000" y="1"/>
            <a:ext cx="5066375" cy="4207192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Freeform 5 (PHJU)">
            <a:extLst>
              <a:ext uri="{FF2B5EF4-FFF2-40B4-BE49-F238E27FC236}">
                <a16:creationId xmlns:a16="http://schemas.microsoft.com/office/drawing/2014/main" id="{AF7CCF8A-06AD-4BFF-B4C8-5A22FBB85D0B}"/>
              </a:ext>
            </a:extLst>
          </p:cNvPr>
          <p:cNvSpPr>
            <a:spLocks noGrp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>
            <a:off x="0" y="1"/>
            <a:ext cx="4902994" cy="4212431"/>
          </a:xfrm>
          <a:custGeom>
            <a:avLst/>
            <a:gdLst>
              <a:gd name="T0" fmla="*/ 19241 w 20593"/>
              <a:gd name="T1" fmla="*/ 14972 h 17690"/>
              <a:gd name="T2" fmla="*/ 19241 w 20593"/>
              <a:gd name="T3" fmla="*/ 8609 h 17690"/>
              <a:gd name="T4" fmla="*/ 19246 w 20593"/>
              <a:gd name="T5" fmla="*/ 8609 h 17690"/>
              <a:gd name="T6" fmla="*/ 20593 w 20593"/>
              <a:gd name="T7" fmla="*/ 7268 h 17690"/>
              <a:gd name="T8" fmla="*/ 19246 w 20593"/>
              <a:gd name="T9" fmla="*/ 5928 h 17690"/>
              <a:gd name="T10" fmla="*/ 19241 w 20593"/>
              <a:gd name="T11" fmla="*/ 5928 h 17690"/>
              <a:gd name="T12" fmla="*/ 19241 w 20593"/>
              <a:gd name="T13" fmla="*/ 0 h 17690"/>
              <a:gd name="T14" fmla="*/ 1326 w 20593"/>
              <a:gd name="T15" fmla="*/ 0 h 17690"/>
              <a:gd name="T16" fmla="*/ 0 w 20593"/>
              <a:gd name="T17" fmla="*/ 3 h 17690"/>
              <a:gd name="T18" fmla="*/ 0 w 20593"/>
              <a:gd name="T19" fmla="*/ 17690 h 17690"/>
              <a:gd name="T20" fmla="*/ 16527 w 20593"/>
              <a:gd name="T21" fmla="*/ 17690 h 17690"/>
              <a:gd name="T22" fmla="*/ 19241 w 20593"/>
              <a:gd name="T23" fmla="*/ 14972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593" h="17690">
                <a:moveTo>
                  <a:pt x="19241" y="14972"/>
                </a:move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cubicBezTo>
                  <a:pt x="19251" y="7868"/>
                  <a:pt x="19852" y="7268"/>
                  <a:pt x="20593" y="7268"/>
                </a:cubicBezTo>
                <a:cubicBezTo>
                  <a:pt x="19852" y="7268"/>
                  <a:pt x="19251" y="6669"/>
                  <a:pt x="19246" y="5928"/>
                </a:cubicBezTo>
                <a:cubicBezTo>
                  <a:pt x="19241" y="5928"/>
                  <a:pt x="19241" y="5928"/>
                  <a:pt x="19241" y="5928"/>
                </a:cubicBez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lose/>
              </a:path>
            </a:pathLst>
          </a:custGeom>
          <a:solidFill>
            <a:srgbClr val="019C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300" y="893058"/>
            <a:ext cx="3751552" cy="1350000"/>
          </a:xfrm>
        </p:spPr>
        <p:txBody>
          <a:bodyPr anchor="t"/>
          <a:lstStyle>
            <a:lvl1pPr algn="l">
              <a:lnSpc>
                <a:spcPct val="9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300" y="500587"/>
            <a:ext cx="3751552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107" y="325197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9107" y="357016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9107" y="3740075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74E3582B-E33F-43FD-B7B4-613FF58988A1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AD76793-075C-4C85-92CC-3E0F6A4A38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6F07D01-43A7-4269-BE1F-2487A0B69D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57751764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subtitel licht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810000" y="1"/>
            <a:ext cx="5066375" cy="4207192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baseline="0"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8" name="Freeform 5 (PHJU)">
            <a:extLst>
              <a:ext uri="{FF2B5EF4-FFF2-40B4-BE49-F238E27FC236}">
                <a16:creationId xmlns:a16="http://schemas.microsoft.com/office/drawing/2014/main" id="{E0117198-B78D-495E-B2E2-EA83F19B7C7A}"/>
              </a:ext>
            </a:extLst>
          </p:cNvPr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4582716" cy="4212431"/>
          </a:xfrm>
          <a:custGeom>
            <a:avLst/>
            <a:gdLst>
              <a:gd name="T0" fmla="*/ 19246 w 19246"/>
              <a:gd name="T1" fmla="*/ 5928 h 17690"/>
              <a:gd name="T2" fmla="*/ 19241 w 19246"/>
              <a:gd name="T3" fmla="*/ 0 h 17690"/>
              <a:gd name="T4" fmla="*/ 1326 w 19246"/>
              <a:gd name="T5" fmla="*/ 0 h 17690"/>
              <a:gd name="T6" fmla="*/ 0 w 19246"/>
              <a:gd name="T7" fmla="*/ 3 h 17690"/>
              <a:gd name="T8" fmla="*/ 0 w 19246"/>
              <a:gd name="T9" fmla="*/ 17690 h 17690"/>
              <a:gd name="T10" fmla="*/ 16527 w 19246"/>
              <a:gd name="T11" fmla="*/ 17690 h 17690"/>
              <a:gd name="T12" fmla="*/ 19241 w 19246"/>
              <a:gd name="T13" fmla="*/ 14972 h 17690"/>
              <a:gd name="T14" fmla="*/ 19241 w 19246"/>
              <a:gd name="T15" fmla="*/ 8609 h 17690"/>
              <a:gd name="T16" fmla="*/ 19246 w 19246"/>
              <a:gd name="T17" fmla="*/ 8609 h 17690"/>
              <a:gd name="T18" fmla="*/ 19246 w 19246"/>
              <a:gd name="T19" fmla="*/ 5928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46" h="17690">
                <a:moveTo>
                  <a:pt x="19246" y="5928"/>
                </a:move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lnTo>
                  <a:pt x="19246" y="5928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300" y="893058"/>
            <a:ext cx="3751552" cy="1350000"/>
          </a:xfrm>
        </p:spPr>
        <p:txBody>
          <a:bodyPr anchor="t"/>
          <a:lstStyle>
            <a:lvl1pPr algn="l">
              <a:lnSpc>
                <a:spcPct val="9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300" y="500587"/>
            <a:ext cx="3751552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107" y="325197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9107" y="357016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9107" y="3740075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B413048B-A80D-461B-9CE4-4377EEEC8382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389CBE0-56AD-467B-950B-10971213A65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F8E6C16-B161-4B92-861E-FF3E1BF9110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18342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810000" y="1"/>
            <a:ext cx="5066375" cy="4207192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Freeform 5 (PHJU)">
            <a:extLst>
              <a:ext uri="{FF2B5EF4-FFF2-40B4-BE49-F238E27FC236}">
                <a16:creationId xmlns:a16="http://schemas.microsoft.com/office/drawing/2014/main" id="{7D65CD93-CC00-440E-A2D6-5761919C89BF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4582716" cy="4212431"/>
          </a:xfrm>
          <a:custGeom>
            <a:avLst/>
            <a:gdLst>
              <a:gd name="T0" fmla="*/ 19246 w 19246"/>
              <a:gd name="T1" fmla="*/ 5928 h 17690"/>
              <a:gd name="T2" fmla="*/ 19241 w 19246"/>
              <a:gd name="T3" fmla="*/ 0 h 17690"/>
              <a:gd name="T4" fmla="*/ 1326 w 19246"/>
              <a:gd name="T5" fmla="*/ 0 h 17690"/>
              <a:gd name="T6" fmla="*/ 0 w 19246"/>
              <a:gd name="T7" fmla="*/ 3 h 17690"/>
              <a:gd name="T8" fmla="*/ 0 w 19246"/>
              <a:gd name="T9" fmla="*/ 17690 h 17690"/>
              <a:gd name="T10" fmla="*/ 16527 w 19246"/>
              <a:gd name="T11" fmla="*/ 17690 h 17690"/>
              <a:gd name="T12" fmla="*/ 19241 w 19246"/>
              <a:gd name="T13" fmla="*/ 14972 h 17690"/>
              <a:gd name="T14" fmla="*/ 19241 w 19246"/>
              <a:gd name="T15" fmla="*/ 8609 h 17690"/>
              <a:gd name="T16" fmla="*/ 19246 w 19246"/>
              <a:gd name="T17" fmla="*/ 8609 h 17690"/>
              <a:gd name="T18" fmla="*/ 19246 w 19246"/>
              <a:gd name="T19" fmla="*/ 5928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46" h="17690">
                <a:moveTo>
                  <a:pt x="19246" y="5928"/>
                </a:move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lnTo>
                  <a:pt x="19246" y="5928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300" y="893058"/>
            <a:ext cx="3751552" cy="1350000"/>
          </a:xfrm>
        </p:spPr>
        <p:txBody>
          <a:bodyPr anchor="t"/>
          <a:lstStyle>
            <a:lvl1pPr algn="l">
              <a:lnSpc>
                <a:spcPct val="9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300" y="500587"/>
            <a:ext cx="3751552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107" y="325197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9107" y="357016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9107" y="3740075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4243CFD-CE83-4963-91FA-DCA069E4E095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27923E-E39D-46E9-82BE-B6E6F9A272B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1CB7941-EDF6-4092-8B7A-6E3EDB771A6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9987798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810000" y="1"/>
            <a:ext cx="5066375" cy="4207192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Freeform 5 (PHJU)">
            <a:extLst>
              <a:ext uri="{FF2B5EF4-FFF2-40B4-BE49-F238E27FC236}">
                <a16:creationId xmlns:a16="http://schemas.microsoft.com/office/drawing/2014/main" id="{5DDA67FD-A7AF-4F42-AECC-E3DE069986A4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4582716" cy="4212431"/>
          </a:xfrm>
          <a:custGeom>
            <a:avLst/>
            <a:gdLst>
              <a:gd name="T0" fmla="*/ 19246 w 19246"/>
              <a:gd name="T1" fmla="*/ 5928 h 17690"/>
              <a:gd name="T2" fmla="*/ 19241 w 19246"/>
              <a:gd name="T3" fmla="*/ 0 h 17690"/>
              <a:gd name="T4" fmla="*/ 1326 w 19246"/>
              <a:gd name="T5" fmla="*/ 0 h 17690"/>
              <a:gd name="T6" fmla="*/ 0 w 19246"/>
              <a:gd name="T7" fmla="*/ 3 h 17690"/>
              <a:gd name="T8" fmla="*/ 0 w 19246"/>
              <a:gd name="T9" fmla="*/ 17690 h 17690"/>
              <a:gd name="T10" fmla="*/ 16527 w 19246"/>
              <a:gd name="T11" fmla="*/ 17690 h 17690"/>
              <a:gd name="T12" fmla="*/ 19241 w 19246"/>
              <a:gd name="T13" fmla="*/ 14972 h 17690"/>
              <a:gd name="T14" fmla="*/ 19241 w 19246"/>
              <a:gd name="T15" fmla="*/ 8609 h 17690"/>
              <a:gd name="T16" fmla="*/ 19246 w 19246"/>
              <a:gd name="T17" fmla="*/ 8609 h 17690"/>
              <a:gd name="T18" fmla="*/ 19246 w 19246"/>
              <a:gd name="T19" fmla="*/ 5928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46" h="17690">
                <a:moveTo>
                  <a:pt x="19246" y="5928"/>
                </a:move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lnTo>
                  <a:pt x="19246" y="5928"/>
                </a:lnTo>
                <a:close/>
              </a:path>
            </a:pathLst>
          </a:custGeom>
          <a:solidFill>
            <a:srgbClr val="019C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300" y="893058"/>
            <a:ext cx="3751552" cy="1350000"/>
          </a:xfrm>
        </p:spPr>
        <p:txBody>
          <a:bodyPr anchor="t"/>
          <a:lstStyle>
            <a:lvl1pPr algn="l">
              <a:lnSpc>
                <a:spcPct val="9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300" y="500587"/>
            <a:ext cx="3751552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107" y="325197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9107" y="357016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9107" y="3740075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74E3582B-E33F-43FD-B7B4-613FF58988A1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AD76793-075C-4C85-92CC-3E0F6A4A38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6F07D01-43A7-4269-BE1F-2487A0B69D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75184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275212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5969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praatwolk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810000" y="1"/>
            <a:ext cx="5066375" cy="4207192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[Klik op het pictogram om een afbeelding in te voegen]</a:t>
            </a:r>
          </a:p>
        </p:txBody>
      </p:sp>
      <p:sp>
        <p:nvSpPr>
          <p:cNvPr id="17" name="Freeform 5 (PHJU)">
            <a:extLst>
              <a:ext uri="{FF2B5EF4-FFF2-40B4-BE49-F238E27FC236}">
                <a16:creationId xmlns:a16="http://schemas.microsoft.com/office/drawing/2014/main" id="{BF6C528E-0C06-4F08-AB37-B9F38273DA40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4902994" cy="4212431"/>
          </a:xfrm>
          <a:custGeom>
            <a:avLst/>
            <a:gdLst>
              <a:gd name="T0" fmla="*/ 19241 w 20593"/>
              <a:gd name="T1" fmla="*/ 14972 h 17690"/>
              <a:gd name="T2" fmla="*/ 19241 w 20593"/>
              <a:gd name="T3" fmla="*/ 8609 h 17690"/>
              <a:gd name="T4" fmla="*/ 19246 w 20593"/>
              <a:gd name="T5" fmla="*/ 8609 h 17690"/>
              <a:gd name="T6" fmla="*/ 20593 w 20593"/>
              <a:gd name="T7" fmla="*/ 7268 h 17690"/>
              <a:gd name="T8" fmla="*/ 19246 w 20593"/>
              <a:gd name="T9" fmla="*/ 5928 h 17690"/>
              <a:gd name="T10" fmla="*/ 19241 w 20593"/>
              <a:gd name="T11" fmla="*/ 5928 h 17690"/>
              <a:gd name="T12" fmla="*/ 19241 w 20593"/>
              <a:gd name="T13" fmla="*/ 0 h 17690"/>
              <a:gd name="T14" fmla="*/ 1326 w 20593"/>
              <a:gd name="T15" fmla="*/ 0 h 17690"/>
              <a:gd name="T16" fmla="*/ 0 w 20593"/>
              <a:gd name="T17" fmla="*/ 3 h 17690"/>
              <a:gd name="T18" fmla="*/ 0 w 20593"/>
              <a:gd name="T19" fmla="*/ 17690 h 17690"/>
              <a:gd name="T20" fmla="*/ 16527 w 20593"/>
              <a:gd name="T21" fmla="*/ 17690 h 17690"/>
              <a:gd name="T22" fmla="*/ 19241 w 20593"/>
              <a:gd name="T23" fmla="*/ 14972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593" h="17690">
                <a:moveTo>
                  <a:pt x="19241" y="14972"/>
                </a:move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cubicBezTo>
                  <a:pt x="19251" y="7868"/>
                  <a:pt x="19852" y="7268"/>
                  <a:pt x="20593" y="7268"/>
                </a:cubicBezTo>
                <a:cubicBezTo>
                  <a:pt x="19852" y="7268"/>
                  <a:pt x="19251" y="6669"/>
                  <a:pt x="19246" y="5928"/>
                </a:cubicBezTo>
                <a:cubicBezTo>
                  <a:pt x="19241" y="5928"/>
                  <a:pt x="19241" y="5928"/>
                  <a:pt x="19241" y="5928"/>
                </a:cubicBez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300" y="893058"/>
            <a:ext cx="3751552" cy="1350000"/>
          </a:xfrm>
        </p:spPr>
        <p:txBody>
          <a:bodyPr anchor="t"/>
          <a:lstStyle>
            <a:lvl1pPr algn="l">
              <a:lnSpc>
                <a:spcPct val="9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300" y="500587"/>
            <a:ext cx="3751552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107" y="325197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9107" y="357016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9107" y="3740075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/>
              <a:t>[Functie]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4243CFD-CE83-4963-91FA-DCA069E4E095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27923E-E39D-46E9-82BE-B6E6F9A272B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1CB7941-EDF6-4092-8B7A-6E3EDB771A6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</p:grpSp>
    </p:spTree>
    <p:extLst>
      <p:ext uri="{BB962C8B-B14F-4D97-AF65-F5344CB8AC3E}">
        <p14:creationId xmlns:p14="http://schemas.microsoft.com/office/powerpoint/2010/main" val="27563970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>
            <a:spLocks noChangeAspect="1"/>
          </p:cNvSpPr>
          <p:nvPr userDrawn="1"/>
        </p:nvSpPr>
        <p:spPr bwMode="gray">
          <a:xfrm>
            <a:off x="1" y="1191"/>
            <a:ext cx="8876258" cy="4584600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365788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171035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met beeld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4900" cy="226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8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192" y="2262188"/>
            <a:ext cx="8874899" cy="2325291"/>
          </a:xfrm>
          <a:custGeom>
            <a:avLst/>
            <a:gdLst>
              <a:gd name="T0" fmla="*/ 37294 w 37294"/>
              <a:gd name="T1" fmla="*/ 0 h 9767"/>
              <a:gd name="T2" fmla="*/ 37294 w 37294"/>
              <a:gd name="T3" fmla="*/ 7067 h 9767"/>
              <a:gd name="T4" fmla="*/ 37286 w 37294"/>
              <a:gd name="T5" fmla="*/ 7274 h 9767"/>
              <a:gd name="T6" fmla="*/ 34594 w 37294"/>
              <a:gd name="T7" fmla="*/ 9767 h 9767"/>
              <a:gd name="T8" fmla="*/ 0 w 37294"/>
              <a:gd name="T9" fmla="*/ 9767 h 9767"/>
              <a:gd name="T10" fmla="*/ 0 w 37294"/>
              <a:gd name="T11" fmla="*/ 0 h 9767"/>
              <a:gd name="T12" fmla="*/ 37294 w 37294"/>
              <a:gd name="T13" fmla="*/ 0 h 9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94" h="9767">
                <a:moveTo>
                  <a:pt x="37294" y="0"/>
                </a:moveTo>
                <a:cubicBezTo>
                  <a:pt x="37294" y="7067"/>
                  <a:pt x="37294" y="7067"/>
                  <a:pt x="37294" y="7067"/>
                </a:cubicBezTo>
                <a:cubicBezTo>
                  <a:pt x="37294" y="7137"/>
                  <a:pt x="37291" y="7206"/>
                  <a:pt x="37286" y="7274"/>
                </a:cubicBezTo>
                <a:cubicBezTo>
                  <a:pt x="37180" y="8669"/>
                  <a:pt x="36015" y="9767"/>
                  <a:pt x="34594" y="9767"/>
                </a:cubicBezTo>
                <a:cubicBezTo>
                  <a:pt x="0" y="9767"/>
                  <a:pt x="0" y="9767"/>
                  <a:pt x="0" y="9767"/>
                </a:cubicBezTo>
                <a:cubicBezTo>
                  <a:pt x="0" y="0"/>
                  <a:pt x="0" y="0"/>
                  <a:pt x="0" y="0"/>
                </a:cubicBezTo>
                <a:lnTo>
                  <a:pt x="37294" y="0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01362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met beeld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4900" cy="226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8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192" y="2262188"/>
            <a:ext cx="8874899" cy="2325291"/>
          </a:xfrm>
          <a:custGeom>
            <a:avLst/>
            <a:gdLst>
              <a:gd name="T0" fmla="*/ 37294 w 37294"/>
              <a:gd name="T1" fmla="*/ 0 h 9767"/>
              <a:gd name="T2" fmla="*/ 37294 w 37294"/>
              <a:gd name="T3" fmla="*/ 7067 h 9767"/>
              <a:gd name="T4" fmla="*/ 37286 w 37294"/>
              <a:gd name="T5" fmla="*/ 7274 h 9767"/>
              <a:gd name="T6" fmla="*/ 34594 w 37294"/>
              <a:gd name="T7" fmla="*/ 9767 h 9767"/>
              <a:gd name="T8" fmla="*/ 0 w 37294"/>
              <a:gd name="T9" fmla="*/ 9767 h 9767"/>
              <a:gd name="T10" fmla="*/ 0 w 37294"/>
              <a:gd name="T11" fmla="*/ 0 h 9767"/>
              <a:gd name="T12" fmla="*/ 37294 w 37294"/>
              <a:gd name="T13" fmla="*/ 0 h 9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94" h="9767">
                <a:moveTo>
                  <a:pt x="37294" y="0"/>
                </a:moveTo>
                <a:cubicBezTo>
                  <a:pt x="37294" y="7067"/>
                  <a:pt x="37294" y="7067"/>
                  <a:pt x="37294" y="7067"/>
                </a:cubicBezTo>
                <a:cubicBezTo>
                  <a:pt x="37294" y="7137"/>
                  <a:pt x="37291" y="7206"/>
                  <a:pt x="37286" y="7274"/>
                </a:cubicBezTo>
                <a:cubicBezTo>
                  <a:pt x="37180" y="8669"/>
                  <a:pt x="36015" y="9767"/>
                  <a:pt x="34594" y="9767"/>
                </a:cubicBezTo>
                <a:cubicBezTo>
                  <a:pt x="0" y="9767"/>
                  <a:pt x="0" y="9767"/>
                  <a:pt x="0" y="9767"/>
                </a:cubicBezTo>
                <a:cubicBezTo>
                  <a:pt x="0" y="0"/>
                  <a:pt x="0" y="0"/>
                  <a:pt x="0" y="0"/>
                </a:cubicBezTo>
                <a:lnTo>
                  <a:pt x="372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653391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met beeld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4900" cy="226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9" name="Freeform 13"/>
          <p:cNvSpPr>
            <a:spLocks/>
          </p:cNvSpPr>
          <p:nvPr userDrawn="1"/>
        </p:nvSpPr>
        <p:spPr bwMode="gray">
          <a:xfrm>
            <a:off x="1192" y="2262188"/>
            <a:ext cx="8874899" cy="2325291"/>
          </a:xfrm>
          <a:custGeom>
            <a:avLst/>
            <a:gdLst>
              <a:gd name="T0" fmla="*/ 37294 w 37294"/>
              <a:gd name="T1" fmla="*/ 0 h 9767"/>
              <a:gd name="T2" fmla="*/ 37294 w 37294"/>
              <a:gd name="T3" fmla="*/ 7067 h 9767"/>
              <a:gd name="T4" fmla="*/ 37286 w 37294"/>
              <a:gd name="T5" fmla="*/ 7274 h 9767"/>
              <a:gd name="T6" fmla="*/ 34594 w 37294"/>
              <a:gd name="T7" fmla="*/ 9767 h 9767"/>
              <a:gd name="T8" fmla="*/ 0 w 37294"/>
              <a:gd name="T9" fmla="*/ 9767 h 9767"/>
              <a:gd name="T10" fmla="*/ 0 w 37294"/>
              <a:gd name="T11" fmla="*/ 0 h 9767"/>
              <a:gd name="T12" fmla="*/ 37294 w 37294"/>
              <a:gd name="T13" fmla="*/ 0 h 9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94" h="9767">
                <a:moveTo>
                  <a:pt x="37294" y="0"/>
                </a:moveTo>
                <a:cubicBezTo>
                  <a:pt x="37294" y="7067"/>
                  <a:pt x="37294" y="7067"/>
                  <a:pt x="37294" y="7067"/>
                </a:cubicBezTo>
                <a:cubicBezTo>
                  <a:pt x="37294" y="7137"/>
                  <a:pt x="37291" y="7206"/>
                  <a:pt x="37286" y="7274"/>
                </a:cubicBezTo>
                <a:cubicBezTo>
                  <a:pt x="37180" y="8669"/>
                  <a:pt x="36015" y="9767"/>
                  <a:pt x="34594" y="9767"/>
                </a:cubicBezTo>
                <a:cubicBezTo>
                  <a:pt x="0" y="9767"/>
                  <a:pt x="0" y="9767"/>
                  <a:pt x="0" y="9767"/>
                </a:cubicBezTo>
                <a:cubicBezTo>
                  <a:pt x="0" y="0"/>
                  <a:pt x="0" y="0"/>
                  <a:pt x="0" y="0"/>
                </a:cubicBezTo>
                <a:lnTo>
                  <a:pt x="3729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428110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met beel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4900" cy="226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8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192" y="2262188"/>
            <a:ext cx="8874899" cy="2325291"/>
          </a:xfrm>
          <a:custGeom>
            <a:avLst/>
            <a:gdLst>
              <a:gd name="T0" fmla="*/ 37294 w 37294"/>
              <a:gd name="T1" fmla="*/ 0 h 9767"/>
              <a:gd name="T2" fmla="*/ 37294 w 37294"/>
              <a:gd name="T3" fmla="*/ 7067 h 9767"/>
              <a:gd name="T4" fmla="*/ 37286 w 37294"/>
              <a:gd name="T5" fmla="*/ 7274 h 9767"/>
              <a:gd name="T6" fmla="*/ 34594 w 37294"/>
              <a:gd name="T7" fmla="*/ 9767 h 9767"/>
              <a:gd name="T8" fmla="*/ 0 w 37294"/>
              <a:gd name="T9" fmla="*/ 9767 h 9767"/>
              <a:gd name="T10" fmla="*/ 0 w 37294"/>
              <a:gd name="T11" fmla="*/ 0 h 9767"/>
              <a:gd name="T12" fmla="*/ 37294 w 37294"/>
              <a:gd name="T13" fmla="*/ 0 h 9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94" h="9767">
                <a:moveTo>
                  <a:pt x="37294" y="0"/>
                </a:moveTo>
                <a:cubicBezTo>
                  <a:pt x="37294" y="7067"/>
                  <a:pt x="37294" y="7067"/>
                  <a:pt x="37294" y="7067"/>
                </a:cubicBezTo>
                <a:cubicBezTo>
                  <a:pt x="37294" y="7137"/>
                  <a:pt x="37291" y="7206"/>
                  <a:pt x="37286" y="7274"/>
                </a:cubicBezTo>
                <a:cubicBezTo>
                  <a:pt x="37180" y="8669"/>
                  <a:pt x="36015" y="9767"/>
                  <a:pt x="34594" y="9767"/>
                </a:cubicBezTo>
                <a:cubicBezTo>
                  <a:pt x="0" y="9767"/>
                  <a:pt x="0" y="9767"/>
                  <a:pt x="0" y="9767"/>
                </a:cubicBezTo>
                <a:cubicBezTo>
                  <a:pt x="0" y="0"/>
                  <a:pt x="0" y="0"/>
                  <a:pt x="0" y="0"/>
                </a:cubicBezTo>
                <a:lnTo>
                  <a:pt x="3729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953786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201326BA-4D9E-4A8B-AE87-28EDCA5EFDE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D65797F-5F31-47C2-A396-12C15AC28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5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/>
        <p:txBody>
          <a:bodyPr numCol="2"/>
          <a:lstStyle>
            <a:lvl1pPr>
              <a:defRPr baseline="0"/>
            </a:lvl1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6887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201326BA-4D9E-4A8B-AE87-28EDCA5EFDE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D65797F-5F31-47C2-A396-12C15AC28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5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/>
        <p:txBody>
          <a:bodyPr numCol="2"/>
          <a:lstStyle>
            <a:lvl1pPr>
              <a:defRPr baseline="0"/>
            </a:lvl1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216970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201326BA-4D9E-4A8B-AE87-28EDCA5EFDE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D65797F-5F31-47C2-A396-12C15AC28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5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/>
        <p:txBody>
          <a:bodyPr numCol="2"/>
          <a:lstStyle>
            <a:lvl1pPr>
              <a:defRPr baseline="0"/>
            </a:lvl1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58880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469800" y="1506600"/>
            <a:ext cx="3861000" cy="2970000"/>
          </a:xfrm>
        </p:spPr>
        <p:txBody>
          <a:bodyPr/>
          <a:lstStyle/>
          <a:p>
            <a:pPr lvl="1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4" name="Tijdelijke aanduiding voor inhoud R"/>
          <p:cNvSpPr>
            <a:spLocks noGrp="1"/>
          </p:cNvSpPr>
          <p:nvPr>
            <p:ph sz="half" idx="2" hasCustomPrompt="1"/>
          </p:nvPr>
        </p:nvSpPr>
        <p:spPr bwMode="gray">
          <a:xfrm>
            <a:off x="4707151" y="1506600"/>
            <a:ext cx="3861000" cy="297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67519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praatwolk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810000" y="1"/>
            <a:ext cx="5066375" cy="4207192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[Klik op het pictogram om een afbeelding in te voegen]</a:t>
            </a:r>
          </a:p>
        </p:txBody>
      </p:sp>
      <p:sp>
        <p:nvSpPr>
          <p:cNvPr id="17" name="Freeform 5 (PHJU)">
            <a:extLst>
              <a:ext uri="{FF2B5EF4-FFF2-40B4-BE49-F238E27FC236}">
                <a16:creationId xmlns:a16="http://schemas.microsoft.com/office/drawing/2014/main" id="{AF7CCF8A-06AD-4BFF-B4C8-5A22FBB85D0B}"/>
              </a:ext>
            </a:extLst>
          </p:cNvPr>
          <p:cNvSpPr>
            <a:spLocks noGrp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>
            <a:off x="0" y="1"/>
            <a:ext cx="4902994" cy="4212431"/>
          </a:xfrm>
          <a:custGeom>
            <a:avLst/>
            <a:gdLst>
              <a:gd name="T0" fmla="*/ 19241 w 20593"/>
              <a:gd name="T1" fmla="*/ 14972 h 17690"/>
              <a:gd name="T2" fmla="*/ 19241 w 20593"/>
              <a:gd name="T3" fmla="*/ 8609 h 17690"/>
              <a:gd name="T4" fmla="*/ 19246 w 20593"/>
              <a:gd name="T5" fmla="*/ 8609 h 17690"/>
              <a:gd name="T6" fmla="*/ 20593 w 20593"/>
              <a:gd name="T7" fmla="*/ 7268 h 17690"/>
              <a:gd name="T8" fmla="*/ 19246 w 20593"/>
              <a:gd name="T9" fmla="*/ 5928 h 17690"/>
              <a:gd name="T10" fmla="*/ 19241 w 20593"/>
              <a:gd name="T11" fmla="*/ 5928 h 17690"/>
              <a:gd name="T12" fmla="*/ 19241 w 20593"/>
              <a:gd name="T13" fmla="*/ 0 h 17690"/>
              <a:gd name="T14" fmla="*/ 1326 w 20593"/>
              <a:gd name="T15" fmla="*/ 0 h 17690"/>
              <a:gd name="T16" fmla="*/ 0 w 20593"/>
              <a:gd name="T17" fmla="*/ 3 h 17690"/>
              <a:gd name="T18" fmla="*/ 0 w 20593"/>
              <a:gd name="T19" fmla="*/ 17690 h 17690"/>
              <a:gd name="T20" fmla="*/ 16527 w 20593"/>
              <a:gd name="T21" fmla="*/ 17690 h 17690"/>
              <a:gd name="T22" fmla="*/ 19241 w 20593"/>
              <a:gd name="T23" fmla="*/ 14972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593" h="17690">
                <a:moveTo>
                  <a:pt x="19241" y="14972"/>
                </a:move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cubicBezTo>
                  <a:pt x="19251" y="7868"/>
                  <a:pt x="19852" y="7268"/>
                  <a:pt x="20593" y="7268"/>
                </a:cubicBezTo>
                <a:cubicBezTo>
                  <a:pt x="19852" y="7268"/>
                  <a:pt x="19251" y="6669"/>
                  <a:pt x="19246" y="5928"/>
                </a:cubicBezTo>
                <a:cubicBezTo>
                  <a:pt x="19241" y="5928"/>
                  <a:pt x="19241" y="5928"/>
                  <a:pt x="19241" y="5928"/>
                </a:cubicBez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lose/>
              </a:path>
            </a:pathLst>
          </a:custGeom>
          <a:solidFill>
            <a:srgbClr val="019C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300" y="893058"/>
            <a:ext cx="3751552" cy="1350000"/>
          </a:xfrm>
        </p:spPr>
        <p:txBody>
          <a:bodyPr anchor="t"/>
          <a:lstStyle>
            <a:lvl1pPr algn="l">
              <a:lnSpc>
                <a:spcPct val="9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300" y="500587"/>
            <a:ext cx="3751552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107" y="325197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9107" y="357016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9107" y="3740075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/>
              <a:t>[Functie]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74E3582B-E33F-43FD-B7B4-613FF58988A1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AD76793-075C-4C85-92CC-3E0F6A4A38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6F07D01-43A7-4269-BE1F-2487A0B69D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</p:grpSp>
    </p:spTree>
    <p:extLst>
      <p:ext uri="{BB962C8B-B14F-4D97-AF65-F5344CB8AC3E}">
        <p14:creationId xmlns:p14="http://schemas.microsoft.com/office/powerpoint/2010/main" val="166706867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469800" y="1506600"/>
            <a:ext cx="3861000" cy="2970000"/>
          </a:xfrm>
        </p:spPr>
        <p:txBody>
          <a:bodyPr/>
          <a:lstStyle/>
          <a:p>
            <a:pPr lvl="1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4" name="Tijdelijke aanduiding voor inhoud R"/>
          <p:cNvSpPr>
            <a:spLocks noGrp="1"/>
          </p:cNvSpPr>
          <p:nvPr>
            <p:ph sz="half" idx="2" hasCustomPrompt="1"/>
          </p:nvPr>
        </p:nvSpPr>
        <p:spPr bwMode="gray">
          <a:xfrm>
            <a:off x="4707151" y="1506600"/>
            <a:ext cx="3861000" cy="297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353033788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469800" y="1506600"/>
            <a:ext cx="3861000" cy="2970000"/>
          </a:xfrm>
        </p:spPr>
        <p:txBody>
          <a:bodyPr/>
          <a:lstStyle/>
          <a:p>
            <a:pPr lvl="1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4" name="Tijdelijke aanduiding voor inhoud R"/>
          <p:cNvSpPr>
            <a:spLocks noGrp="1"/>
          </p:cNvSpPr>
          <p:nvPr>
            <p:ph sz="half" idx="2" hasCustomPrompt="1"/>
          </p:nvPr>
        </p:nvSpPr>
        <p:spPr bwMode="gray">
          <a:xfrm>
            <a:off x="4707151" y="1506600"/>
            <a:ext cx="3861000" cy="297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86852830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14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71880" y="1140548"/>
            <a:ext cx="4305420" cy="3445740"/>
          </a:xfrm>
          <a:custGeom>
            <a:avLst/>
            <a:gdLst>
              <a:gd name="connsiteX0" fmla="*/ 0 w 5740560"/>
              <a:gd name="connsiteY0" fmla="*/ 0 h 4594320"/>
              <a:gd name="connsiteX1" fmla="*/ 5740560 w 5740560"/>
              <a:gd name="connsiteY1" fmla="*/ 0 h 4594320"/>
              <a:gd name="connsiteX2" fmla="*/ 5740560 w 5740560"/>
              <a:gd name="connsiteY2" fmla="*/ 3952970 h 4594320"/>
              <a:gd name="connsiteX3" fmla="*/ 4883310 w 5740560"/>
              <a:gd name="connsiteY3" fmla="*/ 4594320 h 4594320"/>
              <a:gd name="connsiteX4" fmla="*/ 0 w 5740560"/>
              <a:gd name="connsiteY4" fmla="*/ 4594320 h 459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0560" h="4594320">
                <a:moveTo>
                  <a:pt x="0" y="0"/>
                </a:moveTo>
                <a:lnTo>
                  <a:pt x="5740560" y="0"/>
                </a:lnTo>
                <a:lnTo>
                  <a:pt x="5740560" y="3952970"/>
                </a:lnTo>
                <a:cubicBezTo>
                  <a:pt x="5740560" y="4307125"/>
                  <a:pt x="5356702" y="4594320"/>
                  <a:pt x="4883310" y="4594320"/>
                </a:cubicBezTo>
                <a:lnTo>
                  <a:pt x="0" y="45943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nl-NL"/>
            </a:lvl1pPr>
          </a:lstStyle>
          <a:p>
            <a:pPr lvl="0"/>
            <a:r>
              <a:rPr lang="nl-NL" dirty="0"/>
              <a:t>[Klik op het pictogram om een afbeelding in te voegen]</a:t>
            </a:r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9800" y="440399"/>
            <a:ext cx="8407500" cy="48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469800" y="1102840"/>
            <a:ext cx="3861000" cy="3510000"/>
          </a:xfrm>
        </p:spPr>
        <p:txBody>
          <a:bodyPr/>
          <a:lstStyle/>
          <a:p>
            <a:pPr lvl="1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198175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merkblauw)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0298" y="1528200"/>
            <a:ext cx="3860006" cy="3024000"/>
          </a:xfrm>
        </p:spPr>
        <p:txBody>
          <a:bodyPr/>
          <a:lstStyle>
            <a:lvl1pPr>
              <a:defRPr/>
            </a:lvl1pPr>
          </a:lstStyle>
          <a:p>
            <a:pPr lvl="1"/>
            <a:r>
              <a:rPr lang="nl-NL" dirty="0"/>
              <a:t>[Tekst]</a:t>
            </a:r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9800" y="453600"/>
            <a:ext cx="3861000" cy="810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71910" y="0"/>
            <a:ext cx="4305420" cy="4585140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</p:spTree>
    <p:extLst>
      <p:ext uri="{BB962C8B-B14F-4D97-AF65-F5344CB8AC3E}">
        <p14:creationId xmlns:p14="http://schemas.microsoft.com/office/powerpoint/2010/main" val="136162342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leurvlak (PHJU)"/>
          <p:cNvSpPr>
            <a:spLocks noGrp="1" noChangeArrowheads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4572000" cy="4585145"/>
          </a:xfrm>
          <a:prstGeom prst="rect">
            <a:avLst/>
          </a:pr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9800" y="453600"/>
            <a:ext cx="3861000" cy="81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71915" y="0"/>
            <a:ext cx="4305424" cy="4585145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0298" y="1528200"/>
            <a:ext cx="3860006" cy="30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nl-NL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09079915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leurvlak (PHJU)"/>
          <p:cNvSpPr>
            <a:spLocks noGrp="1" noChangeArrowheads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4572000" cy="4585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9800" y="453600"/>
            <a:ext cx="3861000" cy="81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71915" y="0"/>
            <a:ext cx="4305424" cy="4585145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0298" y="1528200"/>
            <a:ext cx="3860006" cy="30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nl-NL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875765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>
            <a:spLocks/>
          </p:cNvSpPr>
          <p:nvPr userDrawn="1"/>
        </p:nvSpPr>
        <p:spPr bwMode="gray">
          <a:xfrm>
            <a:off x="-1" y="0"/>
            <a:ext cx="4571100" cy="458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9800" y="453600"/>
            <a:ext cx="3861000" cy="810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71910" y="1080"/>
            <a:ext cx="4305420" cy="4585140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0298" y="1528200"/>
            <a:ext cx="3860006" cy="3024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1"/>
            <a:r>
              <a:rPr lang="nl-NL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0091643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leurvlak (PHJU)"/>
          <p:cNvSpPr>
            <a:spLocks noGrp="1" noChangeArrowheads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4572000" cy="45851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9800" y="453600"/>
            <a:ext cx="3861000" cy="81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71915" y="0"/>
            <a:ext cx="4305424" cy="4585145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0298" y="1528200"/>
            <a:ext cx="3860006" cy="30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nl-NL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92837326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smal)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5505451" y="0"/>
            <a:ext cx="3372593" cy="4585145"/>
          </a:xfrm>
          <a:custGeom>
            <a:avLst/>
            <a:gdLst>
              <a:gd name="connsiteX0" fmla="*/ 0 w 4496786"/>
              <a:gd name="connsiteY0" fmla="*/ 0 h 6114759"/>
              <a:gd name="connsiteX1" fmla="*/ 4496786 w 4496786"/>
              <a:gd name="connsiteY1" fmla="*/ 0 h 6114759"/>
              <a:gd name="connsiteX2" fmla="*/ 4496786 w 4496786"/>
              <a:gd name="connsiteY2" fmla="*/ 1588 h 6114759"/>
              <a:gd name="connsiteX3" fmla="*/ 4495621 w 4496786"/>
              <a:gd name="connsiteY3" fmla="*/ 1588 h 6114759"/>
              <a:gd name="connsiteX4" fmla="*/ 4495621 w 4496786"/>
              <a:gd name="connsiteY4" fmla="*/ 5257906 h 6114759"/>
              <a:gd name="connsiteX5" fmla="*/ 4485783 w 4496786"/>
              <a:gd name="connsiteY5" fmla="*/ 5388338 h 6114759"/>
              <a:gd name="connsiteX6" fmla="*/ 4325191 w 4496786"/>
              <a:gd name="connsiteY6" fmla="*/ 5770431 h 6114759"/>
              <a:gd name="connsiteX7" fmla="*/ 3811359 w 4496786"/>
              <a:gd name="connsiteY7" fmla="*/ 6097305 h 6114759"/>
              <a:gd name="connsiteX8" fmla="*/ 3679648 w 4496786"/>
              <a:gd name="connsiteY8" fmla="*/ 6113807 h 6114759"/>
              <a:gd name="connsiteX9" fmla="*/ 3638706 w 4496786"/>
              <a:gd name="connsiteY9" fmla="*/ 6114759 h 6114759"/>
              <a:gd name="connsiteX10" fmla="*/ 14678 w 4496786"/>
              <a:gd name="connsiteY10" fmla="*/ 6114759 h 6114759"/>
              <a:gd name="connsiteX11" fmla="*/ 0 w 4496786"/>
              <a:gd name="connsiteY11" fmla="*/ 6114759 h 61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6786" h="6114759">
                <a:moveTo>
                  <a:pt x="0" y="0"/>
                </a:moveTo>
                <a:lnTo>
                  <a:pt x="4496786" y="0"/>
                </a:lnTo>
                <a:lnTo>
                  <a:pt x="4496786" y="1588"/>
                </a:lnTo>
                <a:lnTo>
                  <a:pt x="4495621" y="1588"/>
                </a:lnTo>
                <a:cubicBezTo>
                  <a:pt x="4495621" y="5257906"/>
                  <a:pt x="4495621" y="5257906"/>
                  <a:pt x="4495621" y="5257906"/>
                </a:cubicBezTo>
                <a:cubicBezTo>
                  <a:pt x="4495621" y="5301701"/>
                  <a:pt x="4492130" y="5345178"/>
                  <a:pt x="4485783" y="5388338"/>
                </a:cubicBezTo>
                <a:cubicBezTo>
                  <a:pt x="4464519" y="5526387"/>
                  <a:pt x="4408978" y="5658723"/>
                  <a:pt x="4325191" y="5770431"/>
                </a:cubicBezTo>
                <a:cubicBezTo>
                  <a:pt x="4201731" y="5937042"/>
                  <a:pt x="4015432" y="6056049"/>
                  <a:pt x="3811359" y="6097305"/>
                </a:cubicBezTo>
                <a:cubicBezTo>
                  <a:pt x="3767878" y="6106191"/>
                  <a:pt x="3723763" y="6111903"/>
                  <a:pt x="3679648" y="6113807"/>
                </a:cubicBezTo>
                <a:cubicBezTo>
                  <a:pt x="3666001" y="6114442"/>
                  <a:pt x="3652353" y="6114759"/>
                  <a:pt x="3638706" y="6114759"/>
                </a:cubicBezTo>
                <a:cubicBezTo>
                  <a:pt x="2266293" y="6114759"/>
                  <a:pt x="1065431" y="6114759"/>
                  <a:pt x="14678" y="6114759"/>
                </a:cubicBezTo>
                <a:lnTo>
                  <a:pt x="0" y="6114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</a:t>
            </a:r>
            <a:br>
              <a:rPr lang="nl-NL" dirty="0"/>
            </a:br>
            <a:r>
              <a:rPr lang="nl-NL" dirty="0"/>
              <a:t>een afbeelding in te voegen]</a:t>
            </a:r>
          </a:p>
        </p:txBody>
      </p:sp>
      <p:sp>
        <p:nvSpPr>
          <p:cNvPr id="11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-1"/>
            <a:ext cx="6669809" cy="4585140"/>
          </a:xfrm>
          <a:custGeom>
            <a:avLst/>
            <a:gdLst>
              <a:gd name="T0" fmla="*/ 28023 w 28023"/>
              <a:gd name="T1" fmla="*/ 9461 h 19263"/>
              <a:gd name="T2" fmla="*/ 26675 w 28023"/>
              <a:gd name="T3" fmla="*/ 10800 h 19263"/>
              <a:gd name="T4" fmla="*/ 26670 w 28023"/>
              <a:gd name="T5" fmla="*/ 10800 h 19263"/>
              <a:gd name="T6" fmla="*/ 26670 w 28023"/>
              <a:gd name="T7" fmla="*/ 16261 h 19263"/>
              <a:gd name="T8" fmla="*/ 23803 w 28023"/>
              <a:gd name="T9" fmla="*/ 19260 h 19263"/>
              <a:gd name="T10" fmla="*/ 23668 w 28023"/>
              <a:gd name="T11" fmla="*/ 19263 h 19263"/>
              <a:gd name="T12" fmla="*/ 0 w 28023"/>
              <a:gd name="T13" fmla="*/ 19263 h 19263"/>
              <a:gd name="T14" fmla="*/ 0 w 28023"/>
              <a:gd name="T15" fmla="*/ 0 h 19263"/>
              <a:gd name="T16" fmla="*/ 26670 w 28023"/>
              <a:gd name="T17" fmla="*/ 0 h 19263"/>
              <a:gd name="T18" fmla="*/ 26670 w 28023"/>
              <a:gd name="T19" fmla="*/ 8122 h 19263"/>
              <a:gd name="T20" fmla="*/ 26675 w 28023"/>
              <a:gd name="T21" fmla="*/ 8122 h 19263"/>
              <a:gd name="T22" fmla="*/ 28023 w 28023"/>
              <a:gd name="T23" fmla="*/ 9461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23" h="19263">
                <a:moveTo>
                  <a:pt x="28023" y="9461"/>
                </a:moveTo>
                <a:cubicBezTo>
                  <a:pt x="27281" y="9461"/>
                  <a:pt x="26680" y="10060"/>
                  <a:pt x="26675" y="10800"/>
                </a:cubicBezTo>
                <a:cubicBezTo>
                  <a:pt x="26670" y="10800"/>
                  <a:pt x="26670" y="10800"/>
                  <a:pt x="26670" y="10800"/>
                </a:cubicBezTo>
                <a:cubicBezTo>
                  <a:pt x="26670" y="16261"/>
                  <a:pt x="26670" y="16261"/>
                  <a:pt x="26670" y="16261"/>
                </a:cubicBezTo>
                <a:cubicBezTo>
                  <a:pt x="26670" y="17874"/>
                  <a:pt x="25398" y="19189"/>
                  <a:pt x="23803" y="19260"/>
                </a:cubicBezTo>
                <a:cubicBezTo>
                  <a:pt x="23759" y="19262"/>
                  <a:pt x="23713" y="19263"/>
                  <a:pt x="23668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26670" y="0"/>
                  <a:pt x="26670" y="0"/>
                  <a:pt x="26670" y="0"/>
                </a:cubicBezTo>
                <a:cubicBezTo>
                  <a:pt x="26670" y="8122"/>
                  <a:pt x="26670" y="8122"/>
                  <a:pt x="26670" y="8122"/>
                </a:cubicBezTo>
                <a:cubicBezTo>
                  <a:pt x="26675" y="8122"/>
                  <a:pt x="26675" y="8122"/>
                  <a:pt x="26675" y="8122"/>
                </a:cubicBezTo>
                <a:cubicBezTo>
                  <a:pt x="26680" y="8863"/>
                  <a:pt x="27281" y="9461"/>
                  <a:pt x="28023" y="94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91629"/>
            <a:ext cx="5378036" cy="2613455"/>
          </a:xfrm>
        </p:spPr>
        <p:txBody>
          <a:bodyPr anchor="ctr"/>
          <a:lstStyle>
            <a:lvl1pPr>
              <a:lnSpc>
                <a:spcPct val="92000"/>
              </a:lnSpc>
              <a:defRPr sz="2325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[“Quote”]</a:t>
            </a:r>
          </a:p>
        </p:txBody>
      </p:sp>
    </p:spTree>
    <p:extLst>
      <p:ext uri="{BB962C8B-B14F-4D97-AF65-F5344CB8AC3E}">
        <p14:creationId xmlns:p14="http://schemas.microsoft.com/office/powerpoint/2010/main" val="393207706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smal)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5505451" y="0"/>
            <a:ext cx="3372593" cy="4585145"/>
          </a:xfrm>
          <a:custGeom>
            <a:avLst/>
            <a:gdLst>
              <a:gd name="connsiteX0" fmla="*/ 0 w 4496786"/>
              <a:gd name="connsiteY0" fmla="*/ 0 h 6114759"/>
              <a:gd name="connsiteX1" fmla="*/ 4496786 w 4496786"/>
              <a:gd name="connsiteY1" fmla="*/ 0 h 6114759"/>
              <a:gd name="connsiteX2" fmla="*/ 4496786 w 4496786"/>
              <a:gd name="connsiteY2" fmla="*/ 1588 h 6114759"/>
              <a:gd name="connsiteX3" fmla="*/ 4495621 w 4496786"/>
              <a:gd name="connsiteY3" fmla="*/ 1588 h 6114759"/>
              <a:gd name="connsiteX4" fmla="*/ 4495621 w 4496786"/>
              <a:gd name="connsiteY4" fmla="*/ 5257906 h 6114759"/>
              <a:gd name="connsiteX5" fmla="*/ 4485783 w 4496786"/>
              <a:gd name="connsiteY5" fmla="*/ 5388338 h 6114759"/>
              <a:gd name="connsiteX6" fmla="*/ 4325191 w 4496786"/>
              <a:gd name="connsiteY6" fmla="*/ 5770431 h 6114759"/>
              <a:gd name="connsiteX7" fmla="*/ 3811359 w 4496786"/>
              <a:gd name="connsiteY7" fmla="*/ 6097305 h 6114759"/>
              <a:gd name="connsiteX8" fmla="*/ 3679648 w 4496786"/>
              <a:gd name="connsiteY8" fmla="*/ 6113807 h 6114759"/>
              <a:gd name="connsiteX9" fmla="*/ 3638706 w 4496786"/>
              <a:gd name="connsiteY9" fmla="*/ 6114759 h 6114759"/>
              <a:gd name="connsiteX10" fmla="*/ 14678 w 4496786"/>
              <a:gd name="connsiteY10" fmla="*/ 6114759 h 6114759"/>
              <a:gd name="connsiteX11" fmla="*/ 0 w 4496786"/>
              <a:gd name="connsiteY11" fmla="*/ 6114759 h 61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6786" h="6114759">
                <a:moveTo>
                  <a:pt x="0" y="0"/>
                </a:moveTo>
                <a:lnTo>
                  <a:pt x="4496786" y="0"/>
                </a:lnTo>
                <a:lnTo>
                  <a:pt x="4496786" y="1588"/>
                </a:lnTo>
                <a:lnTo>
                  <a:pt x="4495621" y="1588"/>
                </a:lnTo>
                <a:cubicBezTo>
                  <a:pt x="4495621" y="5257906"/>
                  <a:pt x="4495621" y="5257906"/>
                  <a:pt x="4495621" y="5257906"/>
                </a:cubicBezTo>
                <a:cubicBezTo>
                  <a:pt x="4495621" y="5301701"/>
                  <a:pt x="4492130" y="5345178"/>
                  <a:pt x="4485783" y="5388338"/>
                </a:cubicBezTo>
                <a:cubicBezTo>
                  <a:pt x="4464519" y="5526387"/>
                  <a:pt x="4408978" y="5658723"/>
                  <a:pt x="4325191" y="5770431"/>
                </a:cubicBezTo>
                <a:cubicBezTo>
                  <a:pt x="4201731" y="5937042"/>
                  <a:pt x="4015432" y="6056049"/>
                  <a:pt x="3811359" y="6097305"/>
                </a:cubicBezTo>
                <a:cubicBezTo>
                  <a:pt x="3767878" y="6106191"/>
                  <a:pt x="3723763" y="6111903"/>
                  <a:pt x="3679648" y="6113807"/>
                </a:cubicBezTo>
                <a:cubicBezTo>
                  <a:pt x="3666001" y="6114442"/>
                  <a:pt x="3652353" y="6114759"/>
                  <a:pt x="3638706" y="6114759"/>
                </a:cubicBezTo>
                <a:cubicBezTo>
                  <a:pt x="2266293" y="6114759"/>
                  <a:pt x="1065431" y="6114759"/>
                  <a:pt x="14678" y="6114759"/>
                </a:cubicBezTo>
                <a:lnTo>
                  <a:pt x="0" y="6114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</a:t>
            </a:r>
            <a:br>
              <a:rPr lang="nl-NL" dirty="0"/>
            </a:br>
            <a:r>
              <a:rPr lang="nl-NL" dirty="0"/>
              <a:t>een afbeelding in te voegen]</a:t>
            </a:r>
          </a:p>
        </p:txBody>
      </p:sp>
      <p:sp>
        <p:nvSpPr>
          <p:cNvPr id="11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-1"/>
            <a:ext cx="6669809" cy="4585140"/>
          </a:xfrm>
          <a:custGeom>
            <a:avLst/>
            <a:gdLst>
              <a:gd name="T0" fmla="*/ 28023 w 28023"/>
              <a:gd name="T1" fmla="*/ 9461 h 19263"/>
              <a:gd name="T2" fmla="*/ 26675 w 28023"/>
              <a:gd name="T3" fmla="*/ 10800 h 19263"/>
              <a:gd name="T4" fmla="*/ 26670 w 28023"/>
              <a:gd name="T5" fmla="*/ 10800 h 19263"/>
              <a:gd name="T6" fmla="*/ 26670 w 28023"/>
              <a:gd name="T7" fmla="*/ 16261 h 19263"/>
              <a:gd name="T8" fmla="*/ 23803 w 28023"/>
              <a:gd name="T9" fmla="*/ 19260 h 19263"/>
              <a:gd name="T10" fmla="*/ 23668 w 28023"/>
              <a:gd name="T11" fmla="*/ 19263 h 19263"/>
              <a:gd name="T12" fmla="*/ 0 w 28023"/>
              <a:gd name="T13" fmla="*/ 19263 h 19263"/>
              <a:gd name="T14" fmla="*/ 0 w 28023"/>
              <a:gd name="T15" fmla="*/ 0 h 19263"/>
              <a:gd name="T16" fmla="*/ 26670 w 28023"/>
              <a:gd name="T17" fmla="*/ 0 h 19263"/>
              <a:gd name="T18" fmla="*/ 26670 w 28023"/>
              <a:gd name="T19" fmla="*/ 8122 h 19263"/>
              <a:gd name="T20" fmla="*/ 26675 w 28023"/>
              <a:gd name="T21" fmla="*/ 8122 h 19263"/>
              <a:gd name="T22" fmla="*/ 28023 w 28023"/>
              <a:gd name="T23" fmla="*/ 9461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23" h="19263">
                <a:moveTo>
                  <a:pt x="28023" y="9461"/>
                </a:moveTo>
                <a:cubicBezTo>
                  <a:pt x="27281" y="9461"/>
                  <a:pt x="26680" y="10060"/>
                  <a:pt x="26675" y="10800"/>
                </a:cubicBezTo>
                <a:cubicBezTo>
                  <a:pt x="26670" y="10800"/>
                  <a:pt x="26670" y="10800"/>
                  <a:pt x="26670" y="10800"/>
                </a:cubicBezTo>
                <a:cubicBezTo>
                  <a:pt x="26670" y="16261"/>
                  <a:pt x="26670" y="16261"/>
                  <a:pt x="26670" y="16261"/>
                </a:cubicBezTo>
                <a:cubicBezTo>
                  <a:pt x="26670" y="17874"/>
                  <a:pt x="25398" y="19189"/>
                  <a:pt x="23803" y="19260"/>
                </a:cubicBezTo>
                <a:cubicBezTo>
                  <a:pt x="23759" y="19262"/>
                  <a:pt x="23713" y="19263"/>
                  <a:pt x="23668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26670" y="0"/>
                  <a:pt x="26670" y="0"/>
                  <a:pt x="26670" y="0"/>
                </a:cubicBezTo>
                <a:cubicBezTo>
                  <a:pt x="26670" y="8122"/>
                  <a:pt x="26670" y="8122"/>
                  <a:pt x="26670" y="8122"/>
                </a:cubicBezTo>
                <a:cubicBezTo>
                  <a:pt x="26675" y="8122"/>
                  <a:pt x="26675" y="8122"/>
                  <a:pt x="26675" y="8122"/>
                </a:cubicBezTo>
                <a:cubicBezTo>
                  <a:pt x="26680" y="8863"/>
                  <a:pt x="27281" y="9461"/>
                  <a:pt x="28023" y="94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91629"/>
            <a:ext cx="5378036" cy="2613455"/>
          </a:xfrm>
        </p:spPr>
        <p:txBody>
          <a:bodyPr anchor="ctr"/>
          <a:lstStyle>
            <a:lvl1pPr>
              <a:lnSpc>
                <a:spcPct val="92000"/>
              </a:lnSpc>
              <a:defRPr sz="2325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[“Quote”]</a:t>
            </a:r>
          </a:p>
        </p:txBody>
      </p:sp>
    </p:spTree>
    <p:extLst>
      <p:ext uri="{BB962C8B-B14F-4D97-AF65-F5344CB8AC3E}">
        <p14:creationId xmlns:p14="http://schemas.microsoft.com/office/powerpoint/2010/main" val="3602354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subtitel licht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810000" y="1"/>
            <a:ext cx="5066375" cy="4207192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baseline="0"/>
            </a:lvl1pPr>
          </a:lstStyle>
          <a:p>
            <a:r>
              <a:rPr lang="nl-NL"/>
              <a:t>[Klik op het pictogram om een afbeelding in te voegen]</a:t>
            </a:r>
          </a:p>
        </p:txBody>
      </p:sp>
      <p:sp>
        <p:nvSpPr>
          <p:cNvPr id="18" name="Freeform 5 (PHJU)">
            <a:extLst>
              <a:ext uri="{FF2B5EF4-FFF2-40B4-BE49-F238E27FC236}">
                <a16:creationId xmlns:a16="http://schemas.microsoft.com/office/drawing/2014/main" id="{E0117198-B78D-495E-B2E2-EA83F19B7C7A}"/>
              </a:ext>
            </a:extLst>
          </p:cNvPr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4582716" cy="4212431"/>
          </a:xfrm>
          <a:custGeom>
            <a:avLst/>
            <a:gdLst>
              <a:gd name="T0" fmla="*/ 19246 w 19246"/>
              <a:gd name="T1" fmla="*/ 5928 h 17690"/>
              <a:gd name="T2" fmla="*/ 19241 w 19246"/>
              <a:gd name="T3" fmla="*/ 0 h 17690"/>
              <a:gd name="T4" fmla="*/ 1326 w 19246"/>
              <a:gd name="T5" fmla="*/ 0 h 17690"/>
              <a:gd name="T6" fmla="*/ 0 w 19246"/>
              <a:gd name="T7" fmla="*/ 3 h 17690"/>
              <a:gd name="T8" fmla="*/ 0 w 19246"/>
              <a:gd name="T9" fmla="*/ 17690 h 17690"/>
              <a:gd name="T10" fmla="*/ 16527 w 19246"/>
              <a:gd name="T11" fmla="*/ 17690 h 17690"/>
              <a:gd name="T12" fmla="*/ 19241 w 19246"/>
              <a:gd name="T13" fmla="*/ 14972 h 17690"/>
              <a:gd name="T14" fmla="*/ 19241 w 19246"/>
              <a:gd name="T15" fmla="*/ 8609 h 17690"/>
              <a:gd name="T16" fmla="*/ 19246 w 19246"/>
              <a:gd name="T17" fmla="*/ 8609 h 17690"/>
              <a:gd name="T18" fmla="*/ 19246 w 19246"/>
              <a:gd name="T19" fmla="*/ 5928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46" h="17690">
                <a:moveTo>
                  <a:pt x="19246" y="5928"/>
                </a:move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lnTo>
                  <a:pt x="19246" y="5928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300" y="893058"/>
            <a:ext cx="3751552" cy="1350000"/>
          </a:xfrm>
        </p:spPr>
        <p:txBody>
          <a:bodyPr anchor="t"/>
          <a:lstStyle>
            <a:lvl1pPr algn="l">
              <a:lnSpc>
                <a:spcPct val="9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300" y="500587"/>
            <a:ext cx="3751552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107" y="325197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9107" y="357016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9107" y="3740075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/>
              <a:t>[Functie]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B413048B-A80D-461B-9CE4-4377EEEC8382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389CBE0-56AD-467B-950B-10971213A65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F8E6C16-B161-4B92-861E-FF3E1BF9110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</p:grpSp>
    </p:spTree>
    <p:extLst>
      <p:ext uri="{BB962C8B-B14F-4D97-AF65-F5344CB8AC3E}">
        <p14:creationId xmlns:p14="http://schemas.microsoft.com/office/powerpoint/2010/main" val="119803693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smal)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 (PHJU)"/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0"/>
            <a:ext cx="6669805" cy="4585145"/>
          </a:xfrm>
          <a:custGeom>
            <a:avLst/>
            <a:gdLst>
              <a:gd name="T0" fmla="*/ 28023 w 28023"/>
              <a:gd name="T1" fmla="*/ 9461 h 19263"/>
              <a:gd name="T2" fmla="*/ 26675 w 28023"/>
              <a:gd name="T3" fmla="*/ 10800 h 19263"/>
              <a:gd name="T4" fmla="*/ 26670 w 28023"/>
              <a:gd name="T5" fmla="*/ 10800 h 19263"/>
              <a:gd name="T6" fmla="*/ 26670 w 28023"/>
              <a:gd name="T7" fmla="*/ 16261 h 19263"/>
              <a:gd name="T8" fmla="*/ 23803 w 28023"/>
              <a:gd name="T9" fmla="*/ 19260 h 19263"/>
              <a:gd name="T10" fmla="*/ 23668 w 28023"/>
              <a:gd name="T11" fmla="*/ 19263 h 19263"/>
              <a:gd name="T12" fmla="*/ 0 w 28023"/>
              <a:gd name="T13" fmla="*/ 19263 h 19263"/>
              <a:gd name="T14" fmla="*/ 0 w 28023"/>
              <a:gd name="T15" fmla="*/ 0 h 19263"/>
              <a:gd name="T16" fmla="*/ 26670 w 28023"/>
              <a:gd name="T17" fmla="*/ 0 h 19263"/>
              <a:gd name="T18" fmla="*/ 26670 w 28023"/>
              <a:gd name="T19" fmla="*/ 8122 h 19263"/>
              <a:gd name="T20" fmla="*/ 26675 w 28023"/>
              <a:gd name="T21" fmla="*/ 8122 h 19263"/>
              <a:gd name="T22" fmla="*/ 28023 w 28023"/>
              <a:gd name="T23" fmla="*/ 9461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23" h="19263">
                <a:moveTo>
                  <a:pt x="28023" y="9461"/>
                </a:moveTo>
                <a:cubicBezTo>
                  <a:pt x="27281" y="9461"/>
                  <a:pt x="26680" y="10060"/>
                  <a:pt x="26675" y="10800"/>
                </a:cubicBezTo>
                <a:cubicBezTo>
                  <a:pt x="26670" y="10800"/>
                  <a:pt x="26670" y="10800"/>
                  <a:pt x="26670" y="10800"/>
                </a:cubicBezTo>
                <a:cubicBezTo>
                  <a:pt x="26670" y="16261"/>
                  <a:pt x="26670" y="16261"/>
                  <a:pt x="26670" y="16261"/>
                </a:cubicBezTo>
                <a:cubicBezTo>
                  <a:pt x="26670" y="17874"/>
                  <a:pt x="25398" y="19189"/>
                  <a:pt x="23803" y="19260"/>
                </a:cubicBezTo>
                <a:cubicBezTo>
                  <a:pt x="23759" y="19262"/>
                  <a:pt x="23713" y="19263"/>
                  <a:pt x="23668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26670" y="0"/>
                  <a:pt x="26670" y="0"/>
                  <a:pt x="26670" y="0"/>
                </a:cubicBezTo>
                <a:cubicBezTo>
                  <a:pt x="26670" y="8122"/>
                  <a:pt x="26670" y="8122"/>
                  <a:pt x="26670" y="8122"/>
                </a:cubicBezTo>
                <a:cubicBezTo>
                  <a:pt x="26675" y="8122"/>
                  <a:pt x="26675" y="8122"/>
                  <a:pt x="26675" y="8122"/>
                </a:cubicBezTo>
                <a:cubicBezTo>
                  <a:pt x="26680" y="8863"/>
                  <a:pt x="27281" y="9461"/>
                  <a:pt x="28023" y="9461"/>
                </a:cubicBezTo>
                <a:close/>
              </a:path>
            </a:pathLst>
          </a:custGeom>
          <a:solidFill>
            <a:srgbClr val="B2D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10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5505451" y="0"/>
            <a:ext cx="3372593" cy="4585145"/>
          </a:xfrm>
          <a:custGeom>
            <a:avLst/>
            <a:gdLst>
              <a:gd name="connsiteX0" fmla="*/ 0 w 4496786"/>
              <a:gd name="connsiteY0" fmla="*/ 0 h 6114759"/>
              <a:gd name="connsiteX1" fmla="*/ 4496786 w 4496786"/>
              <a:gd name="connsiteY1" fmla="*/ 0 h 6114759"/>
              <a:gd name="connsiteX2" fmla="*/ 4496786 w 4496786"/>
              <a:gd name="connsiteY2" fmla="*/ 1588 h 6114759"/>
              <a:gd name="connsiteX3" fmla="*/ 4495621 w 4496786"/>
              <a:gd name="connsiteY3" fmla="*/ 1588 h 6114759"/>
              <a:gd name="connsiteX4" fmla="*/ 4495621 w 4496786"/>
              <a:gd name="connsiteY4" fmla="*/ 5257906 h 6114759"/>
              <a:gd name="connsiteX5" fmla="*/ 4485783 w 4496786"/>
              <a:gd name="connsiteY5" fmla="*/ 5388338 h 6114759"/>
              <a:gd name="connsiteX6" fmla="*/ 4325191 w 4496786"/>
              <a:gd name="connsiteY6" fmla="*/ 5770431 h 6114759"/>
              <a:gd name="connsiteX7" fmla="*/ 3811359 w 4496786"/>
              <a:gd name="connsiteY7" fmla="*/ 6097305 h 6114759"/>
              <a:gd name="connsiteX8" fmla="*/ 3679648 w 4496786"/>
              <a:gd name="connsiteY8" fmla="*/ 6113807 h 6114759"/>
              <a:gd name="connsiteX9" fmla="*/ 3638706 w 4496786"/>
              <a:gd name="connsiteY9" fmla="*/ 6114759 h 6114759"/>
              <a:gd name="connsiteX10" fmla="*/ 14678 w 4496786"/>
              <a:gd name="connsiteY10" fmla="*/ 6114759 h 6114759"/>
              <a:gd name="connsiteX11" fmla="*/ 0 w 4496786"/>
              <a:gd name="connsiteY11" fmla="*/ 6114759 h 61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6786" h="6114759">
                <a:moveTo>
                  <a:pt x="0" y="0"/>
                </a:moveTo>
                <a:lnTo>
                  <a:pt x="4496786" y="0"/>
                </a:lnTo>
                <a:lnTo>
                  <a:pt x="4496786" y="1588"/>
                </a:lnTo>
                <a:lnTo>
                  <a:pt x="4495621" y="1588"/>
                </a:lnTo>
                <a:cubicBezTo>
                  <a:pt x="4495621" y="5257906"/>
                  <a:pt x="4495621" y="5257906"/>
                  <a:pt x="4495621" y="5257906"/>
                </a:cubicBezTo>
                <a:cubicBezTo>
                  <a:pt x="4495621" y="5301701"/>
                  <a:pt x="4492130" y="5345178"/>
                  <a:pt x="4485783" y="5388338"/>
                </a:cubicBezTo>
                <a:cubicBezTo>
                  <a:pt x="4464519" y="5526387"/>
                  <a:pt x="4408978" y="5658723"/>
                  <a:pt x="4325191" y="5770431"/>
                </a:cubicBezTo>
                <a:cubicBezTo>
                  <a:pt x="4201731" y="5937042"/>
                  <a:pt x="4015432" y="6056049"/>
                  <a:pt x="3811359" y="6097305"/>
                </a:cubicBezTo>
                <a:cubicBezTo>
                  <a:pt x="3767878" y="6106191"/>
                  <a:pt x="3723763" y="6111903"/>
                  <a:pt x="3679648" y="6113807"/>
                </a:cubicBezTo>
                <a:cubicBezTo>
                  <a:pt x="3666001" y="6114442"/>
                  <a:pt x="3652353" y="6114759"/>
                  <a:pt x="3638706" y="6114759"/>
                </a:cubicBezTo>
                <a:cubicBezTo>
                  <a:pt x="2266293" y="6114759"/>
                  <a:pt x="1065431" y="6114759"/>
                  <a:pt x="14678" y="6114759"/>
                </a:cubicBezTo>
                <a:lnTo>
                  <a:pt x="0" y="6114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</a:t>
            </a:r>
            <a:br>
              <a:rPr lang="nl-NL" dirty="0"/>
            </a:br>
            <a:r>
              <a:rPr lang="nl-NL" dirty="0"/>
              <a:t>een afbeelding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91629"/>
            <a:ext cx="5378036" cy="2613455"/>
          </a:xfrm>
        </p:spPr>
        <p:txBody>
          <a:bodyPr anchor="ctr"/>
          <a:lstStyle>
            <a:lvl1pPr>
              <a:lnSpc>
                <a:spcPct val="92000"/>
              </a:lnSpc>
              <a:defRPr sz="2325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[“Quote”]</a:t>
            </a:r>
          </a:p>
        </p:txBody>
      </p:sp>
    </p:spTree>
    <p:extLst>
      <p:ext uri="{BB962C8B-B14F-4D97-AF65-F5344CB8AC3E}">
        <p14:creationId xmlns:p14="http://schemas.microsoft.com/office/powerpoint/2010/main" val="341381569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smal)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5505451" y="0"/>
            <a:ext cx="3372593" cy="4585145"/>
          </a:xfrm>
          <a:custGeom>
            <a:avLst/>
            <a:gdLst>
              <a:gd name="connsiteX0" fmla="*/ 0 w 4496786"/>
              <a:gd name="connsiteY0" fmla="*/ 0 h 6114759"/>
              <a:gd name="connsiteX1" fmla="*/ 4496786 w 4496786"/>
              <a:gd name="connsiteY1" fmla="*/ 0 h 6114759"/>
              <a:gd name="connsiteX2" fmla="*/ 4496786 w 4496786"/>
              <a:gd name="connsiteY2" fmla="*/ 1588 h 6114759"/>
              <a:gd name="connsiteX3" fmla="*/ 4495621 w 4496786"/>
              <a:gd name="connsiteY3" fmla="*/ 1588 h 6114759"/>
              <a:gd name="connsiteX4" fmla="*/ 4495621 w 4496786"/>
              <a:gd name="connsiteY4" fmla="*/ 5257906 h 6114759"/>
              <a:gd name="connsiteX5" fmla="*/ 4485783 w 4496786"/>
              <a:gd name="connsiteY5" fmla="*/ 5388338 h 6114759"/>
              <a:gd name="connsiteX6" fmla="*/ 4325191 w 4496786"/>
              <a:gd name="connsiteY6" fmla="*/ 5770431 h 6114759"/>
              <a:gd name="connsiteX7" fmla="*/ 3811359 w 4496786"/>
              <a:gd name="connsiteY7" fmla="*/ 6097305 h 6114759"/>
              <a:gd name="connsiteX8" fmla="*/ 3679648 w 4496786"/>
              <a:gd name="connsiteY8" fmla="*/ 6113807 h 6114759"/>
              <a:gd name="connsiteX9" fmla="*/ 3638706 w 4496786"/>
              <a:gd name="connsiteY9" fmla="*/ 6114759 h 6114759"/>
              <a:gd name="connsiteX10" fmla="*/ 14678 w 4496786"/>
              <a:gd name="connsiteY10" fmla="*/ 6114759 h 6114759"/>
              <a:gd name="connsiteX11" fmla="*/ 0 w 4496786"/>
              <a:gd name="connsiteY11" fmla="*/ 6114759 h 61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6786" h="6114759">
                <a:moveTo>
                  <a:pt x="0" y="0"/>
                </a:moveTo>
                <a:lnTo>
                  <a:pt x="4496786" y="0"/>
                </a:lnTo>
                <a:lnTo>
                  <a:pt x="4496786" y="1588"/>
                </a:lnTo>
                <a:lnTo>
                  <a:pt x="4495621" y="1588"/>
                </a:lnTo>
                <a:cubicBezTo>
                  <a:pt x="4495621" y="5257906"/>
                  <a:pt x="4495621" y="5257906"/>
                  <a:pt x="4495621" y="5257906"/>
                </a:cubicBezTo>
                <a:cubicBezTo>
                  <a:pt x="4495621" y="5301701"/>
                  <a:pt x="4492130" y="5345178"/>
                  <a:pt x="4485783" y="5388338"/>
                </a:cubicBezTo>
                <a:cubicBezTo>
                  <a:pt x="4464519" y="5526387"/>
                  <a:pt x="4408978" y="5658723"/>
                  <a:pt x="4325191" y="5770431"/>
                </a:cubicBezTo>
                <a:cubicBezTo>
                  <a:pt x="4201731" y="5937042"/>
                  <a:pt x="4015432" y="6056049"/>
                  <a:pt x="3811359" y="6097305"/>
                </a:cubicBezTo>
                <a:cubicBezTo>
                  <a:pt x="3767878" y="6106191"/>
                  <a:pt x="3723763" y="6111903"/>
                  <a:pt x="3679648" y="6113807"/>
                </a:cubicBezTo>
                <a:cubicBezTo>
                  <a:pt x="3666001" y="6114442"/>
                  <a:pt x="3652353" y="6114759"/>
                  <a:pt x="3638706" y="6114759"/>
                </a:cubicBezTo>
                <a:cubicBezTo>
                  <a:pt x="2266293" y="6114759"/>
                  <a:pt x="1065431" y="6114759"/>
                  <a:pt x="14678" y="6114759"/>
                </a:cubicBezTo>
                <a:lnTo>
                  <a:pt x="0" y="6114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</a:t>
            </a:r>
            <a:br>
              <a:rPr lang="nl-NL" dirty="0"/>
            </a:br>
            <a:r>
              <a:rPr lang="nl-NL" dirty="0"/>
              <a:t>een afbeelding in te voegen]</a:t>
            </a:r>
          </a:p>
        </p:txBody>
      </p:sp>
      <p:sp>
        <p:nvSpPr>
          <p:cNvPr id="11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-1"/>
            <a:ext cx="6669809" cy="4585140"/>
          </a:xfrm>
          <a:custGeom>
            <a:avLst/>
            <a:gdLst>
              <a:gd name="T0" fmla="*/ 28023 w 28023"/>
              <a:gd name="T1" fmla="*/ 9461 h 19263"/>
              <a:gd name="T2" fmla="*/ 26675 w 28023"/>
              <a:gd name="T3" fmla="*/ 10800 h 19263"/>
              <a:gd name="T4" fmla="*/ 26670 w 28023"/>
              <a:gd name="T5" fmla="*/ 10800 h 19263"/>
              <a:gd name="T6" fmla="*/ 26670 w 28023"/>
              <a:gd name="T7" fmla="*/ 16261 h 19263"/>
              <a:gd name="T8" fmla="*/ 23803 w 28023"/>
              <a:gd name="T9" fmla="*/ 19260 h 19263"/>
              <a:gd name="T10" fmla="*/ 23668 w 28023"/>
              <a:gd name="T11" fmla="*/ 19263 h 19263"/>
              <a:gd name="T12" fmla="*/ 0 w 28023"/>
              <a:gd name="T13" fmla="*/ 19263 h 19263"/>
              <a:gd name="T14" fmla="*/ 0 w 28023"/>
              <a:gd name="T15" fmla="*/ 0 h 19263"/>
              <a:gd name="T16" fmla="*/ 26670 w 28023"/>
              <a:gd name="T17" fmla="*/ 0 h 19263"/>
              <a:gd name="T18" fmla="*/ 26670 w 28023"/>
              <a:gd name="T19" fmla="*/ 8122 h 19263"/>
              <a:gd name="T20" fmla="*/ 26675 w 28023"/>
              <a:gd name="T21" fmla="*/ 8122 h 19263"/>
              <a:gd name="T22" fmla="*/ 28023 w 28023"/>
              <a:gd name="T23" fmla="*/ 9461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23" h="19263">
                <a:moveTo>
                  <a:pt x="28023" y="9461"/>
                </a:moveTo>
                <a:cubicBezTo>
                  <a:pt x="27281" y="9461"/>
                  <a:pt x="26680" y="10060"/>
                  <a:pt x="26675" y="10800"/>
                </a:cubicBezTo>
                <a:cubicBezTo>
                  <a:pt x="26670" y="10800"/>
                  <a:pt x="26670" y="10800"/>
                  <a:pt x="26670" y="10800"/>
                </a:cubicBezTo>
                <a:cubicBezTo>
                  <a:pt x="26670" y="16261"/>
                  <a:pt x="26670" y="16261"/>
                  <a:pt x="26670" y="16261"/>
                </a:cubicBezTo>
                <a:cubicBezTo>
                  <a:pt x="26670" y="17874"/>
                  <a:pt x="25398" y="19189"/>
                  <a:pt x="23803" y="19260"/>
                </a:cubicBezTo>
                <a:cubicBezTo>
                  <a:pt x="23759" y="19262"/>
                  <a:pt x="23713" y="19263"/>
                  <a:pt x="23668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26670" y="0"/>
                  <a:pt x="26670" y="0"/>
                  <a:pt x="26670" y="0"/>
                </a:cubicBezTo>
                <a:cubicBezTo>
                  <a:pt x="26670" y="8122"/>
                  <a:pt x="26670" y="8122"/>
                  <a:pt x="26670" y="8122"/>
                </a:cubicBezTo>
                <a:cubicBezTo>
                  <a:pt x="26675" y="8122"/>
                  <a:pt x="26675" y="8122"/>
                  <a:pt x="26675" y="8122"/>
                </a:cubicBezTo>
                <a:cubicBezTo>
                  <a:pt x="26680" y="8863"/>
                  <a:pt x="27281" y="9461"/>
                  <a:pt x="28023" y="946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91629"/>
            <a:ext cx="5378036" cy="2613455"/>
          </a:xfrm>
        </p:spPr>
        <p:txBody>
          <a:bodyPr anchor="ctr"/>
          <a:lstStyle>
            <a:lvl1pPr>
              <a:lnSpc>
                <a:spcPct val="92000"/>
              </a:lnSpc>
              <a:defRPr sz="2325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[“Quote”]</a:t>
            </a:r>
          </a:p>
        </p:txBody>
      </p:sp>
    </p:spTree>
    <p:extLst>
      <p:ext uri="{BB962C8B-B14F-4D97-AF65-F5344CB8AC3E}">
        <p14:creationId xmlns:p14="http://schemas.microsoft.com/office/powerpoint/2010/main" val="289178915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breed)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743591" y="0"/>
            <a:ext cx="6134450" cy="4587002"/>
          </a:xfrm>
          <a:custGeom>
            <a:avLst/>
            <a:gdLst>
              <a:gd name="connsiteX0" fmla="*/ 0 w 8179267"/>
              <a:gd name="connsiteY0" fmla="*/ 0 h 6116002"/>
              <a:gd name="connsiteX1" fmla="*/ 8179267 w 8179267"/>
              <a:gd name="connsiteY1" fmla="*/ 0 h 6116002"/>
              <a:gd name="connsiteX2" fmla="*/ 8179267 w 8179267"/>
              <a:gd name="connsiteY2" fmla="*/ 5258752 h 6116002"/>
              <a:gd name="connsiteX3" fmla="*/ 7404794 w 8179267"/>
              <a:gd name="connsiteY3" fmla="*/ 6116002 h 6116002"/>
              <a:gd name="connsiteX4" fmla="*/ 0 w 8179267"/>
              <a:gd name="connsiteY4" fmla="*/ 6116002 h 6116002"/>
              <a:gd name="connsiteX5" fmla="*/ 0 w 8179267"/>
              <a:gd name="connsiteY5" fmla="*/ 0 h 6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267" h="6116002">
                <a:moveTo>
                  <a:pt x="0" y="0"/>
                </a:moveTo>
                <a:lnTo>
                  <a:pt x="8179267" y="0"/>
                </a:lnTo>
                <a:cubicBezTo>
                  <a:pt x="8179267" y="5258752"/>
                  <a:pt x="8179267" y="5258752"/>
                  <a:pt x="8179267" y="5258752"/>
                </a:cubicBezTo>
                <a:cubicBezTo>
                  <a:pt x="8179267" y="5732144"/>
                  <a:pt x="7832659" y="6116002"/>
                  <a:pt x="7404794" y="6116002"/>
                </a:cubicBezTo>
                <a:cubicBezTo>
                  <a:pt x="0" y="6116002"/>
                  <a:pt x="0" y="6116002"/>
                  <a:pt x="0" y="611600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9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3867150" cy="4587002"/>
          </a:xfrm>
          <a:custGeom>
            <a:avLst/>
            <a:gdLst>
              <a:gd name="T0" fmla="*/ 16264 w 16264"/>
              <a:gd name="T1" fmla="*/ 9596 h 19263"/>
              <a:gd name="T2" fmla="*/ 14917 w 16264"/>
              <a:gd name="T3" fmla="*/ 10935 h 19263"/>
              <a:gd name="T4" fmla="*/ 14911 w 16264"/>
              <a:gd name="T5" fmla="*/ 10935 h 19263"/>
              <a:gd name="T6" fmla="*/ 14911 w 16264"/>
              <a:gd name="T7" fmla="*/ 16261 h 19263"/>
              <a:gd name="T8" fmla="*/ 11909 w 16264"/>
              <a:gd name="T9" fmla="*/ 19263 h 19263"/>
              <a:gd name="T10" fmla="*/ 0 w 16264"/>
              <a:gd name="T11" fmla="*/ 19263 h 19263"/>
              <a:gd name="T12" fmla="*/ 0 w 16264"/>
              <a:gd name="T13" fmla="*/ 0 h 19263"/>
              <a:gd name="T14" fmla="*/ 14911 w 16264"/>
              <a:gd name="T15" fmla="*/ 0 h 19263"/>
              <a:gd name="T16" fmla="*/ 14911 w 16264"/>
              <a:gd name="T17" fmla="*/ 8257 h 19263"/>
              <a:gd name="T18" fmla="*/ 14917 w 16264"/>
              <a:gd name="T19" fmla="*/ 8257 h 19263"/>
              <a:gd name="T20" fmla="*/ 16264 w 16264"/>
              <a:gd name="T21" fmla="*/ 9596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64" h="19263">
                <a:moveTo>
                  <a:pt x="16264" y="9596"/>
                </a:moveTo>
                <a:cubicBezTo>
                  <a:pt x="15523" y="9596"/>
                  <a:pt x="14921" y="10195"/>
                  <a:pt x="14917" y="10935"/>
                </a:cubicBezTo>
                <a:cubicBezTo>
                  <a:pt x="14911" y="10935"/>
                  <a:pt x="14911" y="10935"/>
                  <a:pt x="14911" y="10935"/>
                </a:cubicBezTo>
                <a:cubicBezTo>
                  <a:pt x="14911" y="16261"/>
                  <a:pt x="14911" y="16261"/>
                  <a:pt x="14911" y="16261"/>
                </a:cubicBezTo>
                <a:cubicBezTo>
                  <a:pt x="14911" y="17919"/>
                  <a:pt x="13567" y="19263"/>
                  <a:pt x="11909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14911" y="0"/>
                  <a:pt x="14911" y="0"/>
                  <a:pt x="14911" y="0"/>
                </a:cubicBezTo>
                <a:cubicBezTo>
                  <a:pt x="14911" y="8257"/>
                  <a:pt x="14911" y="8257"/>
                  <a:pt x="14911" y="8257"/>
                </a:cubicBezTo>
                <a:cubicBezTo>
                  <a:pt x="14917" y="8257"/>
                  <a:pt x="14917" y="8257"/>
                  <a:pt x="14917" y="8257"/>
                </a:cubicBezTo>
                <a:cubicBezTo>
                  <a:pt x="14921" y="8997"/>
                  <a:pt x="15523" y="9596"/>
                  <a:pt x="16264" y="9596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73093"/>
            <a:ext cx="2835000" cy="2613455"/>
          </a:xfrm>
        </p:spPr>
        <p:txBody>
          <a:bodyPr anchor="ctr"/>
          <a:lstStyle>
            <a:lvl1pPr>
              <a:lnSpc>
                <a:spcPct val="95000"/>
              </a:lnSpc>
              <a:defRPr lang="nl-NL" sz="2250" b="0" i="0" u="none" strike="noStrike" baseline="0" smtClean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[“Hier een quote met</a:t>
            </a:r>
            <a:br>
              <a:rPr lang="nl-NL" dirty="0"/>
            </a:br>
            <a:r>
              <a:rPr lang="nl-NL" dirty="0"/>
              <a:t>een korte tekst’]</a:t>
            </a:r>
          </a:p>
        </p:txBody>
      </p:sp>
    </p:spTree>
    <p:extLst>
      <p:ext uri="{BB962C8B-B14F-4D97-AF65-F5344CB8AC3E}">
        <p14:creationId xmlns:p14="http://schemas.microsoft.com/office/powerpoint/2010/main" val="189323093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breed)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743591" y="0"/>
            <a:ext cx="6134450" cy="4587002"/>
          </a:xfrm>
          <a:custGeom>
            <a:avLst/>
            <a:gdLst>
              <a:gd name="connsiteX0" fmla="*/ 0 w 8179267"/>
              <a:gd name="connsiteY0" fmla="*/ 0 h 6116002"/>
              <a:gd name="connsiteX1" fmla="*/ 8179267 w 8179267"/>
              <a:gd name="connsiteY1" fmla="*/ 0 h 6116002"/>
              <a:gd name="connsiteX2" fmla="*/ 8179267 w 8179267"/>
              <a:gd name="connsiteY2" fmla="*/ 5258752 h 6116002"/>
              <a:gd name="connsiteX3" fmla="*/ 7404794 w 8179267"/>
              <a:gd name="connsiteY3" fmla="*/ 6116002 h 6116002"/>
              <a:gd name="connsiteX4" fmla="*/ 0 w 8179267"/>
              <a:gd name="connsiteY4" fmla="*/ 6116002 h 6116002"/>
              <a:gd name="connsiteX5" fmla="*/ 0 w 8179267"/>
              <a:gd name="connsiteY5" fmla="*/ 0 h 6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267" h="6116002">
                <a:moveTo>
                  <a:pt x="0" y="0"/>
                </a:moveTo>
                <a:lnTo>
                  <a:pt x="8179267" y="0"/>
                </a:lnTo>
                <a:cubicBezTo>
                  <a:pt x="8179267" y="5258752"/>
                  <a:pt x="8179267" y="5258752"/>
                  <a:pt x="8179267" y="5258752"/>
                </a:cubicBezTo>
                <a:cubicBezTo>
                  <a:pt x="8179267" y="5732144"/>
                  <a:pt x="7832659" y="6116002"/>
                  <a:pt x="7404794" y="6116002"/>
                </a:cubicBezTo>
                <a:cubicBezTo>
                  <a:pt x="0" y="6116002"/>
                  <a:pt x="0" y="6116002"/>
                  <a:pt x="0" y="611600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9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3867150" cy="4587002"/>
          </a:xfrm>
          <a:custGeom>
            <a:avLst/>
            <a:gdLst>
              <a:gd name="T0" fmla="*/ 16264 w 16264"/>
              <a:gd name="T1" fmla="*/ 9596 h 19263"/>
              <a:gd name="T2" fmla="*/ 14917 w 16264"/>
              <a:gd name="T3" fmla="*/ 10935 h 19263"/>
              <a:gd name="T4" fmla="*/ 14911 w 16264"/>
              <a:gd name="T5" fmla="*/ 10935 h 19263"/>
              <a:gd name="T6" fmla="*/ 14911 w 16264"/>
              <a:gd name="T7" fmla="*/ 16261 h 19263"/>
              <a:gd name="T8" fmla="*/ 11909 w 16264"/>
              <a:gd name="T9" fmla="*/ 19263 h 19263"/>
              <a:gd name="T10" fmla="*/ 0 w 16264"/>
              <a:gd name="T11" fmla="*/ 19263 h 19263"/>
              <a:gd name="T12" fmla="*/ 0 w 16264"/>
              <a:gd name="T13" fmla="*/ 0 h 19263"/>
              <a:gd name="T14" fmla="*/ 14911 w 16264"/>
              <a:gd name="T15" fmla="*/ 0 h 19263"/>
              <a:gd name="T16" fmla="*/ 14911 w 16264"/>
              <a:gd name="T17" fmla="*/ 8257 h 19263"/>
              <a:gd name="T18" fmla="*/ 14917 w 16264"/>
              <a:gd name="T19" fmla="*/ 8257 h 19263"/>
              <a:gd name="T20" fmla="*/ 16264 w 16264"/>
              <a:gd name="T21" fmla="*/ 9596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64" h="19263">
                <a:moveTo>
                  <a:pt x="16264" y="9596"/>
                </a:moveTo>
                <a:cubicBezTo>
                  <a:pt x="15523" y="9596"/>
                  <a:pt x="14921" y="10195"/>
                  <a:pt x="14917" y="10935"/>
                </a:cubicBezTo>
                <a:cubicBezTo>
                  <a:pt x="14911" y="10935"/>
                  <a:pt x="14911" y="10935"/>
                  <a:pt x="14911" y="10935"/>
                </a:cubicBezTo>
                <a:cubicBezTo>
                  <a:pt x="14911" y="16261"/>
                  <a:pt x="14911" y="16261"/>
                  <a:pt x="14911" y="16261"/>
                </a:cubicBezTo>
                <a:cubicBezTo>
                  <a:pt x="14911" y="17919"/>
                  <a:pt x="13567" y="19263"/>
                  <a:pt x="11909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14911" y="0"/>
                  <a:pt x="14911" y="0"/>
                  <a:pt x="14911" y="0"/>
                </a:cubicBezTo>
                <a:cubicBezTo>
                  <a:pt x="14911" y="8257"/>
                  <a:pt x="14911" y="8257"/>
                  <a:pt x="14911" y="8257"/>
                </a:cubicBezTo>
                <a:cubicBezTo>
                  <a:pt x="14917" y="8257"/>
                  <a:pt x="14917" y="8257"/>
                  <a:pt x="14917" y="8257"/>
                </a:cubicBezTo>
                <a:cubicBezTo>
                  <a:pt x="14921" y="8997"/>
                  <a:pt x="15523" y="9596"/>
                  <a:pt x="16264" y="95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73093"/>
            <a:ext cx="2835000" cy="2613455"/>
          </a:xfrm>
        </p:spPr>
        <p:txBody>
          <a:bodyPr anchor="ctr"/>
          <a:lstStyle>
            <a:lvl1pPr>
              <a:lnSpc>
                <a:spcPct val="95000"/>
              </a:lnSpc>
              <a:defRPr lang="nl-NL" sz="2250" b="0" i="0" u="none" strike="noStrike" baseline="0" smtClean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[“Hier een quote met</a:t>
            </a:r>
            <a:br>
              <a:rPr lang="nl-NL" dirty="0"/>
            </a:br>
            <a:r>
              <a:rPr lang="nl-NL" dirty="0"/>
              <a:t>een korte tekst’]</a:t>
            </a:r>
          </a:p>
        </p:txBody>
      </p:sp>
    </p:spTree>
    <p:extLst>
      <p:ext uri="{BB962C8B-B14F-4D97-AF65-F5344CB8AC3E}">
        <p14:creationId xmlns:p14="http://schemas.microsoft.com/office/powerpoint/2010/main" val="24011260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breed)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743591" y="0"/>
            <a:ext cx="6134450" cy="4587002"/>
          </a:xfrm>
          <a:custGeom>
            <a:avLst/>
            <a:gdLst>
              <a:gd name="connsiteX0" fmla="*/ 0 w 8179267"/>
              <a:gd name="connsiteY0" fmla="*/ 0 h 6116002"/>
              <a:gd name="connsiteX1" fmla="*/ 8179267 w 8179267"/>
              <a:gd name="connsiteY1" fmla="*/ 0 h 6116002"/>
              <a:gd name="connsiteX2" fmla="*/ 8179267 w 8179267"/>
              <a:gd name="connsiteY2" fmla="*/ 5258752 h 6116002"/>
              <a:gd name="connsiteX3" fmla="*/ 7404794 w 8179267"/>
              <a:gd name="connsiteY3" fmla="*/ 6116002 h 6116002"/>
              <a:gd name="connsiteX4" fmla="*/ 0 w 8179267"/>
              <a:gd name="connsiteY4" fmla="*/ 6116002 h 6116002"/>
              <a:gd name="connsiteX5" fmla="*/ 0 w 8179267"/>
              <a:gd name="connsiteY5" fmla="*/ 0 h 6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267" h="6116002">
                <a:moveTo>
                  <a:pt x="0" y="0"/>
                </a:moveTo>
                <a:lnTo>
                  <a:pt x="8179267" y="0"/>
                </a:lnTo>
                <a:cubicBezTo>
                  <a:pt x="8179267" y="5258752"/>
                  <a:pt x="8179267" y="5258752"/>
                  <a:pt x="8179267" y="5258752"/>
                </a:cubicBezTo>
                <a:cubicBezTo>
                  <a:pt x="8179267" y="5732144"/>
                  <a:pt x="7832659" y="6116002"/>
                  <a:pt x="7404794" y="6116002"/>
                </a:cubicBezTo>
                <a:cubicBezTo>
                  <a:pt x="0" y="6116002"/>
                  <a:pt x="0" y="6116002"/>
                  <a:pt x="0" y="611600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0" name="Freeform 11 (PHJU)"/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3867150" cy="4587002"/>
          </a:xfrm>
          <a:custGeom>
            <a:avLst/>
            <a:gdLst>
              <a:gd name="T0" fmla="*/ 16264 w 16264"/>
              <a:gd name="T1" fmla="*/ 9596 h 19263"/>
              <a:gd name="T2" fmla="*/ 14917 w 16264"/>
              <a:gd name="T3" fmla="*/ 10935 h 19263"/>
              <a:gd name="T4" fmla="*/ 14911 w 16264"/>
              <a:gd name="T5" fmla="*/ 10935 h 19263"/>
              <a:gd name="T6" fmla="*/ 14911 w 16264"/>
              <a:gd name="T7" fmla="*/ 16261 h 19263"/>
              <a:gd name="T8" fmla="*/ 11909 w 16264"/>
              <a:gd name="T9" fmla="*/ 19263 h 19263"/>
              <a:gd name="T10" fmla="*/ 0 w 16264"/>
              <a:gd name="T11" fmla="*/ 19263 h 19263"/>
              <a:gd name="T12" fmla="*/ 0 w 16264"/>
              <a:gd name="T13" fmla="*/ 0 h 19263"/>
              <a:gd name="T14" fmla="*/ 14911 w 16264"/>
              <a:gd name="T15" fmla="*/ 0 h 19263"/>
              <a:gd name="T16" fmla="*/ 14911 w 16264"/>
              <a:gd name="T17" fmla="*/ 8257 h 19263"/>
              <a:gd name="T18" fmla="*/ 14917 w 16264"/>
              <a:gd name="T19" fmla="*/ 8257 h 19263"/>
              <a:gd name="T20" fmla="*/ 16264 w 16264"/>
              <a:gd name="T21" fmla="*/ 9596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64" h="19263">
                <a:moveTo>
                  <a:pt x="16264" y="9596"/>
                </a:moveTo>
                <a:cubicBezTo>
                  <a:pt x="15523" y="9596"/>
                  <a:pt x="14921" y="10195"/>
                  <a:pt x="14917" y="10935"/>
                </a:cubicBezTo>
                <a:cubicBezTo>
                  <a:pt x="14911" y="10935"/>
                  <a:pt x="14911" y="10935"/>
                  <a:pt x="14911" y="10935"/>
                </a:cubicBezTo>
                <a:cubicBezTo>
                  <a:pt x="14911" y="16261"/>
                  <a:pt x="14911" y="16261"/>
                  <a:pt x="14911" y="16261"/>
                </a:cubicBezTo>
                <a:cubicBezTo>
                  <a:pt x="14911" y="17919"/>
                  <a:pt x="13567" y="19263"/>
                  <a:pt x="11909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14911" y="0"/>
                  <a:pt x="14911" y="0"/>
                  <a:pt x="14911" y="0"/>
                </a:cubicBezTo>
                <a:cubicBezTo>
                  <a:pt x="14911" y="8257"/>
                  <a:pt x="14911" y="8257"/>
                  <a:pt x="14911" y="8257"/>
                </a:cubicBezTo>
                <a:cubicBezTo>
                  <a:pt x="14917" y="8257"/>
                  <a:pt x="14917" y="8257"/>
                  <a:pt x="14917" y="8257"/>
                </a:cubicBezTo>
                <a:cubicBezTo>
                  <a:pt x="14921" y="8997"/>
                  <a:pt x="15523" y="9596"/>
                  <a:pt x="16264" y="95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73093"/>
            <a:ext cx="2835000" cy="2613455"/>
          </a:xfrm>
        </p:spPr>
        <p:txBody>
          <a:bodyPr anchor="ctr"/>
          <a:lstStyle>
            <a:lvl1pPr>
              <a:lnSpc>
                <a:spcPct val="95000"/>
              </a:lnSpc>
              <a:defRPr lang="nl-NL" sz="2250" b="0" i="0" u="none" strike="noStrike" baseline="0" smtClean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[“Hier een quote met</a:t>
            </a:r>
            <a:br>
              <a:rPr lang="nl-NL" dirty="0"/>
            </a:br>
            <a:r>
              <a:rPr lang="nl-NL" dirty="0"/>
              <a:t>een korte tekst”]</a:t>
            </a:r>
          </a:p>
        </p:txBody>
      </p:sp>
    </p:spTree>
    <p:extLst>
      <p:ext uri="{BB962C8B-B14F-4D97-AF65-F5344CB8AC3E}">
        <p14:creationId xmlns:p14="http://schemas.microsoft.com/office/powerpoint/2010/main" val="293639734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breed)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743591" y="0"/>
            <a:ext cx="6134450" cy="4587002"/>
          </a:xfrm>
          <a:custGeom>
            <a:avLst/>
            <a:gdLst>
              <a:gd name="connsiteX0" fmla="*/ 0 w 8179267"/>
              <a:gd name="connsiteY0" fmla="*/ 0 h 6116002"/>
              <a:gd name="connsiteX1" fmla="*/ 8179267 w 8179267"/>
              <a:gd name="connsiteY1" fmla="*/ 0 h 6116002"/>
              <a:gd name="connsiteX2" fmla="*/ 8179267 w 8179267"/>
              <a:gd name="connsiteY2" fmla="*/ 5258752 h 6116002"/>
              <a:gd name="connsiteX3" fmla="*/ 7404794 w 8179267"/>
              <a:gd name="connsiteY3" fmla="*/ 6116002 h 6116002"/>
              <a:gd name="connsiteX4" fmla="*/ 0 w 8179267"/>
              <a:gd name="connsiteY4" fmla="*/ 6116002 h 6116002"/>
              <a:gd name="connsiteX5" fmla="*/ 0 w 8179267"/>
              <a:gd name="connsiteY5" fmla="*/ 0 h 6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267" h="6116002">
                <a:moveTo>
                  <a:pt x="0" y="0"/>
                </a:moveTo>
                <a:lnTo>
                  <a:pt x="8179267" y="0"/>
                </a:lnTo>
                <a:cubicBezTo>
                  <a:pt x="8179267" y="5258752"/>
                  <a:pt x="8179267" y="5258752"/>
                  <a:pt x="8179267" y="5258752"/>
                </a:cubicBezTo>
                <a:cubicBezTo>
                  <a:pt x="8179267" y="5732144"/>
                  <a:pt x="7832659" y="6116002"/>
                  <a:pt x="7404794" y="6116002"/>
                </a:cubicBezTo>
                <a:cubicBezTo>
                  <a:pt x="0" y="6116002"/>
                  <a:pt x="0" y="6116002"/>
                  <a:pt x="0" y="611600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9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3867150" cy="4587002"/>
          </a:xfrm>
          <a:custGeom>
            <a:avLst/>
            <a:gdLst>
              <a:gd name="T0" fmla="*/ 16264 w 16264"/>
              <a:gd name="T1" fmla="*/ 9596 h 19263"/>
              <a:gd name="T2" fmla="*/ 14917 w 16264"/>
              <a:gd name="T3" fmla="*/ 10935 h 19263"/>
              <a:gd name="T4" fmla="*/ 14911 w 16264"/>
              <a:gd name="T5" fmla="*/ 10935 h 19263"/>
              <a:gd name="T6" fmla="*/ 14911 w 16264"/>
              <a:gd name="T7" fmla="*/ 16261 h 19263"/>
              <a:gd name="T8" fmla="*/ 11909 w 16264"/>
              <a:gd name="T9" fmla="*/ 19263 h 19263"/>
              <a:gd name="T10" fmla="*/ 0 w 16264"/>
              <a:gd name="T11" fmla="*/ 19263 h 19263"/>
              <a:gd name="T12" fmla="*/ 0 w 16264"/>
              <a:gd name="T13" fmla="*/ 0 h 19263"/>
              <a:gd name="T14" fmla="*/ 14911 w 16264"/>
              <a:gd name="T15" fmla="*/ 0 h 19263"/>
              <a:gd name="T16" fmla="*/ 14911 w 16264"/>
              <a:gd name="T17" fmla="*/ 8257 h 19263"/>
              <a:gd name="T18" fmla="*/ 14917 w 16264"/>
              <a:gd name="T19" fmla="*/ 8257 h 19263"/>
              <a:gd name="T20" fmla="*/ 16264 w 16264"/>
              <a:gd name="T21" fmla="*/ 9596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64" h="19263">
                <a:moveTo>
                  <a:pt x="16264" y="9596"/>
                </a:moveTo>
                <a:cubicBezTo>
                  <a:pt x="15523" y="9596"/>
                  <a:pt x="14921" y="10195"/>
                  <a:pt x="14917" y="10935"/>
                </a:cubicBezTo>
                <a:cubicBezTo>
                  <a:pt x="14911" y="10935"/>
                  <a:pt x="14911" y="10935"/>
                  <a:pt x="14911" y="10935"/>
                </a:cubicBezTo>
                <a:cubicBezTo>
                  <a:pt x="14911" y="16261"/>
                  <a:pt x="14911" y="16261"/>
                  <a:pt x="14911" y="16261"/>
                </a:cubicBezTo>
                <a:cubicBezTo>
                  <a:pt x="14911" y="17919"/>
                  <a:pt x="13567" y="19263"/>
                  <a:pt x="11909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14911" y="0"/>
                  <a:pt x="14911" y="0"/>
                  <a:pt x="14911" y="0"/>
                </a:cubicBezTo>
                <a:cubicBezTo>
                  <a:pt x="14911" y="8257"/>
                  <a:pt x="14911" y="8257"/>
                  <a:pt x="14911" y="8257"/>
                </a:cubicBezTo>
                <a:cubicBezTo>
                  <a:pt x="14917" y="8257"/>
                  <a:pt x="14917" y="8257"/>
                  <a:pt x="14917" y="8257"/>
                </a:cubicBezTo>
                <a:cubicBezTo>
                  <a:pt x="14921" y="8997"/>
                  <a:pt x="15523" y="9596"/>
                  <a:pt x="16264" y="95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73093"/>
            <a:ext cx="2835000" cy="2613455"/>
          </a:xfrm>
        </p:spPr>
        <p:txBody>
          <a:bodyPr anchor="ctr"/>
          <a:lstStyle>
            <a:lvl1pPr>
              <a:lnSpc>
                <a:spcPct val="95000"/>
              </a:lnSpc>
              <a:defRPr lang="nl-NL" sz="2250" b="0" i="0" u="none" strike="noStrike" baseline="0" smtClean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[“Hier een quote met</a:t>
            </a:r>
            <a:br>
              <a:rPr lang="nl-NL" dirty="0"/>
            </a:br>
            <a:r>
              <a:rPr lang="nl-NL" dirty="0"/>
              <a:t>een korte tekst’]</a:t>
            </a:r>
          </a:p>
        </p:txBody>
      </p:sp>
    </p:spTree>
    <p:extLst>
      <p:ext uri="{BB962C8B-B14F-4D97-AF65-F5344CB8AC3E}">
        <p14:creationId xmlns:p14="http://schemas.microsoft.com/office/powerpoint/2010/main" val="151168880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562D6FC5-B677-4FF1-8F6D-04100250DBC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titel mag ook gedeeltelijk een accentkleur hebben.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Deze uitleg staat buiten beeld en wordt niet getoond bij presentatie en wordt ook niet geprint.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5595FC7-5768-4EBB-A641-B44AB238C8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685800">
              <a:defRPr/>
            </a:pPr>
            <a:fld id="{8F18802B-E4C7-4B2D-B37A-6B7CC3C134EA}" type="slidenum">
              <a:rPr lang="nl-NL" smtClean="0">
                <a:solidFill>
                  <a:srgbClr val="0057A3"/>
                </a:solidFill>
              </a:rPr>
              <a:pPr defTabSz="685800">
                <a:defRPr/>
              </a:pPr>
              <a:t>‹nr.›</a:t>
            </a:fld>
            <a:endParaRPr lang="nl-NL" dirty="0">
              <a:solidFill>
                <a:srgbClr val="0057A3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9800" y="1506600"/>
            <a:ext cx="8100000" cy="2970000"/>
          </a:xfrm>
        </p:spPr>
        <p:txBody>
          <a:bodyPr numCol="2" spcCol="504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</p:spTree>
    <p:extLst>
      <p:ext uri="{BB962C8B-B14F-4D97-AF65-F5344CB8AC3E}">
        <p14:creationId xmlns:p14="http://schemas.microsoft.com/office/powerpoint/2010/main" val="323050760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titel mag ook gedeeltelijk een accentkleur hebben.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Deze uitleg staat buiten beeld en wordt niet getoond bij presentatie en wordt ook niet geprint.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685800">
              <a:defRPr/>
            </a:pPr>
            <a:fld id="{8F18802B-E4C7-4B2D-B37A-6B7CC3C134EA}" type="slidenum">
              <a:rPr lang="nl-NL" smtClean="0">
                <a:solidFill>
                  <a:srgbClr val="0057A3"/>
                </a:solidFill>
              </a:rPr>
              <a:pPr defTabSz="685800">
                <a:defRPr/>
              </a:pPr>
              <a:t>‹nr.›</a:t>
            </a:fld>
            <a:endParaRPr lang="nl-NL" dirty="0">
              <a:solidFill>
                <a:srgbClr val="0057A3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9800" y="1506600"/>
            <a:ext cx="8100000" cy="2970000"/>
          </a:xfrm>
        </p:spPr>
        <p:txBody>
          <a:bodyPr numCol="2" spcCol="504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</p:spTree>
    <p:extLst>
      <p:ext uri="{BB962C8B-B14F-4D97-AF65-F5344CB8AC3E}">
        <p14:creationId xmlns:p14="http://schemas.microsoft.com/office/powerpoint/2010/main" val="54934656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dia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Logo"/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  <p:sp>
        <p:nvSpPr>
          <p:cNvPr id="11" name="Kleurvlak 10 (PHJU)"/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1"/>
            <a:ext cx="8880872" cy="4208696"/>
          </a:xfrm>
          <a:custGeom>
            <a:avLst/>
            <a:gdLst>
              <a:gd name="connsiteX0" fmla="*/ 0 w 11841163"/>
              <a:gd name="connsiteY0" fmla="*/ 0 h 6116638"/>
              <a:gd name="connsiteX1" fmla="*/ 11841163 w 11841163"/>
              <a:gd name="connsiteY1" fmla="*/ 0 h 6116638"/>
              <a:gd name="connsiteX2" fmla="*/ 11841163 w 11841163"/>
              <a:gd name="connsiteY2" fmla="*/ 5259299 h 6116638"/>
              <a:gd name="connsiteX3" fmla="*/ 11823744 w 11841163"/>
              <a:gd name="connsiteY3" fmla="*/ 5432068 h 6116638"/>
              <a:gd name="connsiteX4" fmla="*/ 11800868 w 11841163"/>
              <a:gd name="connsiteY4" fmla="*/ 5505756 h 6116638"/>
              <a:gd name="connsiteX5" fmla="*/ 11773769 w 11841163"/>
              <a:gd name="connsiteY5" fmla="*/ 5593001 h 6116638"/>
              <a:gd name="connsiteX6" fmla="*/ 11071530 w 11841163"/>
              <a:gd name="connsiteY6" fmla="*/ 6112159 h 6116638"/>
              <a:gd name="connsiteX7" fmla="*/ 10985837 w 11841163"/>
              <a:gd name="connsiteY7" fmla="*/ 6116540 h 6116638"/>
              <a:gd name="connsiteX8" fmla="*/ 10983890 w 11841163"/>
              <a:gd name="connsiteY8" fmla="*/ 6116638 h 6116638"/>
              <a:gd name="connsiteX9" fmla="*/ 0 w 11841163"/>
              <a:gd name="connsiteY9" fmla="*/ 6116638 h 6116638"/>
              <a:gd name="connsiteX10" fmla="*/ 0 w 11841163"/>
              <a:gd name="connsiteY10" fmla="*/ 0 h 611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41163" h="6116638">
                <a:moveTo>
                  <a:pt x="0" y="0"/>
                </a:moveTo>
                <a:lnTo>
                  <a:pt x="11841163" y="0"/>
                </a:lnTo>
                <a:cubicBezTo>
                  <a:pt x="11841163" y="5259299"/>
                  <a:pt x="11841163" y="5259299"/>
                  <a:pt x="11841163" y="5259299"/>
                </a:cubicBezTo>
                <a:cubicBezTo>
                  <a:pt x="11841163" y="5318479"/>
                  <a:pt x="11835165" y="5376261"/>
                  <a:pt x="11823744" y="5432068"/>
                </a:cubicBezTo>
                <a:lnTo>
                  <a:pt x="11800868" y="5505756"/>
                </a:lnTo>
                <a:lnTo>
                  <a:pt x="11773769" y="5593001"/>
                </a:lnTo>
                <a:cubicBezTo>
                  <a:pt x="11654434" y="5874966"/>
                  <a:pt x="11388427" y="6079796"/>
                  <a:pt x="11071530" y="6112159"/>
                </a:cubicBezTo>
                <a:lnTo>
                  <a:pt x="10985837" y="6116540"/>
                </a:lnTo>
                <a:lnTo>
                  <a:pt x="10983890" y="6116638"/>
                </a:lnTo>
                <a:cubicBezTo>
                  <a:pt x="0" y="6116638"/>
                  <a:pt x="0" y="6116638"/>
                  <a:pt x="0" y="6116638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62000" indent="-16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881235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7330" cy="4585140"/>
          </a:xfrm>
          <a:custGeom>
            <a:avLst/>
            <a:gdLst>
              <a:gd name="connsiteX0" fmla="*/ 0 w 11836440"/>
              <a:gd name="connsiteY0" fmla="*/ 0 h 6113520"/>
              <a:gd name="connsiteX1" fmla="*/ 11836440 w 11836440"/>
              <a:gd name="connsiteY1" fmla="*/ 0 h 6113520"/>
              <a:gd name="connsiteX2" fmla="*/ 11836440 w 11836440"/>
              <a:gd name="connsiteY2" fmla="*/ 5281019 h 6113520"/>
              <a:gd name="connsiteX3" fmla="*/ 11821358 w 11836440"/>
              <a:gd name="connsiteY3" fmla="*/ 5430539 h 6113520"/>
              <a:gd name="connsiteX4" fmla="*/ 11069148 w 11836440"/>
              <a:gd name="connsiteY4" fmla="*/ 6110572 h 6113520"/>
              <a:gd name="connsiteX5" fmla="*/ 11011483 w 11836440"/>
              <a:gd name="connsiteY5" fmla="*/ 6113520 h 6113520"/>
              <a:gd name="connsiteX6" fmla="*/ 0 w 11836440"/>
              <a:gd name="connsiteY6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6440" h="6113520">
                <a:moveTo>
                  <a:pt x="0" y="0"/>
                </a:moveTo>
                <a:lnTo>
                  <a:pt x="11836440" y="0"/>
                </a:lnTo>
                <a:lnTo>
                  <a:pt x="11836440" y="5281019"/>
                </a:lnTo>
                <a:lnTo>
                  <a:pt x="11821358" y="5430539"/>
                </a:lnTo>
                <a:cubicBezTo>
                  <a:pt x="11747100" y="5793194"/>
                  <a:pt x="11443664" y="6072325"/>
                  <a:pt x="11069148" y="6110572"/>
                </a:cubicBezTo>
                <a:lnTo>
                  <a:pt x="11011483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872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B28-1D53-BB44-A578-37F228A10A7E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88CA-A9A6-5244-B478-067230B282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440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810000" y="1"/>
            <a:ext cx="5066375" cy="4207192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[Klik op het pictogram om een afbeelding in te voegen]</a:t>
            </a:r>
          </a:p>
        </p:txBody>
      </p:sp>
      <p:sp>
        <p:nvSpPr>
          <p:cNvPr id="17" name="Freeform 5 (PHJU)">
            <a:extLst>
              <a:ext uri="{FF2B5EF4-FFF2-40B4-BE49-F238E27FC236}">
                <a16:creationId xmlns:a16="http://schemas.microsoft.com/office/drawing/2014/main" id="{7D65CD93-CC00-440E-A2D6-5761919C89BF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4582716" cy="4212431"/>
          </a:xfrm>
          <a:custGeom>
            <a:avLst/>
            <a:gdLst>
              <a:gd name="T0" fmla="*/ 19246 w 19246"/>
              <a:gd name="T1" fmla="*/ 5928 h 17690"/>
              <a:gd name="T2" fmla="*/ 19241 w 19246"/>
              <a:gd name="T3" fmla="*/ 0 h 17690"/>
              <a:gd name="T4" fmla="*/ 1326 w 19246"/>
              <a:gd name="T5" fmla="*/ 0 h 17690"/>
              <a:gd name="T6" fmla="*/ 0 w 19246"/>
              <a:gd name="T7" fmla="*/ 3 h 17690"/>
              <a:gd name="T8" fmla="*/ 0 w 19246"/>
              <a:gd name="T9" fmla="*/ 17690 h 17690"/>
              <a:gd name="T10" fmla="*/ 16527 w 19246"/>
              <a:gd name="T11" fmla="*/ 17690 h 17690"/>
              <a:gd name="T12" fmla="*/ 19241 w 19246"/>
              <a:gd name="T13" fmla="*/ 14972 h 17690"/>
              <a:gd name="T14" fmla="*/ 19241 w 19246"/>
              <a:gd name="T15" fmla="*/ 8609 h 17690"/>
              <a:gd name="T16" fmla="*/ 19246 w 19246"/>
              <a:gd name="T17" fmla="*/ 8609 h 17690"/>
              <a:gd name="T18" fmla="*/ 19246 w 19246"/>
              <a:gd name="T19" fmla="*/ 5928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46" h="17690">
                <a:moveTo>
                  <a:pt x="19246" y="5928"/>
                </a:move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lnTo>
                  <a:pt x="19246" y="5928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300" y="893058"/>
            <a:ext cx="3751552" cy="1350000"/>
          </a:xfrm>
        </p:spPr>
        <p:txBody>
          <a:bodyPr anchor="t"/>
          <a:lstStyle>
            <a:lvl1pPr algn="l">
              <a:lnSpc>
                <a:spcPct val="9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300" y="500587"/>
            <a:ext cx="3751552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107" y="325197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9107" y="357016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9107" y="3740075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/>
              <a:t>[Functie]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4243CFD-CE83-4963-91FA-DCA069E4E095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27923E-E39D-46E9-82BE-B6E6F9A272B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1CB7941-EDF6-4092-8B7A-6E3EDB771A6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</p:grpSp>
    </p:spTree>
    <p:extLst>
      <p:ext uri="{BB962C8B-B14F-4D97-AF65-F5344CB8AC3E}">
        <p14:creationId xmlns:p14="http://schemas.microsoft.com/office/powerpoint/2010/main" val="322389125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wit) en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7330" cy="4585140"/>
          </a:xfrm>
          <a:custGeom>
            <a:avLst/>
            <a:gdLst>
              <a:gd name="connsiteX0" fmla="*/ 0 w 11836440"/>
              <a:gd name="connsiteY0" fmla="*/ 0 h 6113520"/>
              <a:gd name="connsiteX1" fmla="*/ 11836440 w 11836440"/>
              <a:gd name="connsiteY1" fmla="*/ 0 h 6113520"/>
              <a:gd name="connsiteX2" fmla="*/ 11836440 w 11836440"/>
              <a:gd name="connsiteY2" fmla="*/ 5281019 h 6113520"/>
              <a:gd name="connsiteX3" fmla="*/ 11821358 w 11836440"/>
              <a:gd name="connsiteY3" fmla="*/ 5430539 h 6113520"/>
              <a:gd name="connsiteX4" fmla="*/ 11069148 w 11836440"/>
              <a:gd name="connsiteY4" fmla="*/ 6110572 h 6113520"/>
              <a:gd name="connsiteX5" fmla="*/ 11011483 w 11836440"/>
              <a:gd name="connsiteY5" fmla="*/ 6113520 h 6113520"/>
              <a:gd name="connsiteX6" fmla="*/ 0 w 11836440"/>
              <a:gd name="connsiteY6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6440" h="6113520">
                <a:moveTo>
                  <a:pt x="0" y="0"/>
                </a:moveTo>
                <a:lnTo>
                  <a:pt x="11836440" y="0"/>
                </a:lnTo>
                <a:lnTo>
                  <a:pt x="11836440" y="5281019"/>
                </a:lnTo>
                <a:lnTo>
                  <a:pt x="11821358" y="5430539"/>
                </a:lnTo>
                <a:cubicBezTo>
                  <a:pt x="11747100" y="5793194"/>
                  <a:pt x="11443664" y="6072325"/>
                  <a:pt x="11069148" y="6110572"/>
                </a:cubicBezTo>
                <a:lnTo>
                  <a:pt x="11011483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976788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merkblauw) en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4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7330" cy="4585140"/>
          </a:xfrm>
          <a:custGeom>
            <a:avLst/>
            <a:gdLst>
              <a:gd name="connsiteX0" fmla="*/ 0 w 11836440"/>
              <a:gd name="connsiteY0" fmla="*/ 0 h 6113520"/>
              <a:gd name="connsiteX1" fmla="*/ 11836440 w 11836440"/>
              <a:gd name="connsiteY1" fmla="*/ 0 h 6113520"/>
              <a:gd name="connsiteX2" fmla="*/ 11836440 w 11836440"/>
              <a:gd name="connsiteY2" fmla="*/ 5281019 h 6113520"/>
              <a:gd name="connsiteX3" fmla="*/ 11821358 w 11836440"/>
              <a:gd name="connsiteY3" fmla="*/ 5430539 h 6113520"/>
              <a:gd name="connsiteX4" fmla="*/ 11069148 w 11836440"/>
              <a:gd name="connsiteY4" fmla="*/ 6110572 h 6113520"/>
              <a:gd name="connsiteX5" fmla="*/ 11011483 w 11836440"/>
              <a:gd name="connsiteY5" fmla="*/ 6113520 h 6113520"/>
              <a:gd name="connsiteX6" fmla="*/ 0 w 11836440"/>
              <a:gd name="connsiteY6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6440" h="6113520">
                <a:moveTo>
                  <a:pt x="0" y="0"/>
                </a:moveTo>
                <a:lnTo>
                  <a:pt x="11836440" y="0"/>
                </a:lnTo>
                <a:lnTo>
                  <a:pt x="11836440" y="5281019"/>
                </a:lnTo>
                <a:lnTo>
                  <a:pt x="11821358" y="5430539"/>
                </a:lnTo>
                <a:cubicBezTo>
                  <a:pt x="11747100" y="5793194"/>
                  <a:pt x="11443664" y="6072325"/>
                  <a:pt x="11069148" y="6110572"/>
                </a:cubicBezTo>
                <a:lnTo>
                  <a:pt x="11011483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517907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7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679131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7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500720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7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046491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752703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297124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879672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dia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Logo"/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  <p:sp>
        <p:nvSpPr>
          <p:cNvPr id="11" name="Kleurvlak 10 (PHJU)"/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1"/>
            <a:ext cx="8880872" cy="4208696"/>
          </a:xfrm>
          <a:custGeom>
            <a:avLst/>
            <a:gdLst>
              <a:gd name="connsiteX0" fmla="*/ 0 w 11841163"/>
              <a:gd name="connsiteY0" fmla="*/ 0 h 6116638"/>
              <a:gd name="connsiteX1" fmla="*/ 11841163 w 11841163"/>
              <a:gd name="connsiteY1" fmla="*/ 0 h 6116638"/>
              <a:gd name="connsiteX2" fmla="*/ 11841163 w 11841163"/>
              <a:gd name="connsiteY2" fmla="*/ 5259299 h 6116638"/>
              <a:gd name="connsiteX3" fmla="*/ 11823744 w 11841163"/>
              <a:gd name="connsiteY3" fmla="*/ 5432068 h 6116638"/>
              <a:gd name="connsiteX4" fmla="*/ 11800868 w 11841163"/>
              <a:gd name="connsiteY4" fmla="*/ 5505756 h 6116638"/>
              <a:gd name="connsiteX5" fmla="*/ 11773769 w 11841163"/>
              <a:gd name="connsiteY5" fmla="*/ 5593001 h 6116638"/>
              <a:gd name="connsiteX6" fmla="*/ 11071530 w 11841163"/>
              <a:gd name="connsiteY6" fmla="*/ 6112159 h 6116638"/>
              <a:gd name="connsiteX7" fmla="*/ 10985837 w 11841163"/>
              <a:gd name="connsiteY7" fmla="*/ 6116540 h 6116638"/>
              <a:gd name="connsiteX8" fmla="*/ 10983890 w 11841163"/>
              <a:gd name="connsiteY8" fmla="*/ 6116638 h 6116638"/>
              <a:gd name="connsiteX9" fmla="*/ 0 w 11841163"/>
              <a:gd name="connsiteY9" fmla="*/ 6116638 h 6116638"/>
              <a:gd name="connsiteX10" fmla="*/ 0 w 11841163"/>
              <a:gd name="connsiteY10" fmla="*/ 0 h 611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41163" h="6116638">
                <a:moveTo>
                  <a:pt x="0" y="0"/>
                </a:moveTo>
                <a:lnTo>
                  <a:pt x="11841163" y="0"/>
                </a:lnTo>
                <a:cubicBezTo>
                  <a:pt x="11841163" y="5259299"/>
                  <a:pt x="11841163" y="5259299"/>
                  <a:pt x="11841163" y="5259299"/>
                </a:cubicBezTo>
                <a:cubicBezTo>
                  <a:pt x="11841163" y="5318479"/>
                  <a:pt x="11835165" y="5376261"/>
                  <a:pt x="11823744" y="5432068"/>
                </a:cubicBezTo>
                <a:lnTo>
                  <a:pt x="11800868" y="5505756"/>
                </a:lnTo>
                <a:lnTo>
                  <a:pt x="11773769" y="5593001"/>
                </a:lnTo>
                <a:cubicBezTo>
                  <a:pt x="11654434" y="5874966"/>
                  <a:pt x="11388427" y="6079796"/>
                  <a:pt x="11071530" y="6112159"/>
                </a:cubicBezTo>
                <a:lnTo>
                  <a:pt x="10985837" y="6116540"/>
                </a:lnTo>
                <a:lnTo>
                  <a:pt x="10983890" y="6116638"/>
                </a:lnTo>
                <a:cubicBezTo>
                  <a:pt x="0" y="6116638"/>
                  <a:pt x="0" y="6116638"/>
                  <a:pt x="0" y="6116638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62000" indent="-16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484041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DDF940B6-D121-4B86-B8E9-8EB013344BA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titel mag ook gedeeltelijk een accentkleur hebben.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Deze uitleg staat buiten beeld en wordt niet getoond bij presentatie en wordt ook niet geprint.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20AC08F-E545-4A93-BC3B-323B6A8DB7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685800">
              <a:defRPr/>
            </a:pPr>
            <a:fld id="{8F18802B-E4C7-4B2D-B37A-6B7CC3C134EA}" type="slidenum">
              <a:rPr lang="nl-NL" smtClean="0">
                <a:solidFill>
                  <a:srgbClr val="0057A3"/>
                </a:solidFill>
              </a:rPr>
              <a:pPr defTabSz="685800">
                <a:defRPr/>
              </a:pPr>
              <a:t>‹nr.›</a:t>
            </a:fld>
            <a:endParaRPr lang="nl-NL" dirty="0">
              <a:solidFill>
                <a:srgbClr val="0057A3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9800" y="1506600"/>
            <a:ext cx="8100000" cy="2970000"/>
          </a:xfrm>
        </p:spPr>
        <p:txBody>
          <a:bodyPr numCol="2" spcCol="504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4116308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810000" y="1"/>
            <a:ext cx="5066375" cy="4207192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[Klik op het pictogram om een afbeelding in te voegen]</a:t>
            </a:r>
          </a:p>
        </p:txBody>
      </p:sp>
      <p:sp>
        <p:nvSpPr>
          <p:cNvPr id="17" name="Freeform 5 (PHJU)">
            <a:extLst>
              <a:ext uri="{FF2B5EF4-FFF2-40B4-BE49-F238E27FC236}">
                <a16:creationId xmlns:a16="http://schemas.microsoft.com/office/drawing/2014/main" id="{5DDA67FD-A7AF-4F42-AECC-E3DE069986A4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4582716" cy="4212431"/>
          </a:xfrm>
          <a:custGeom>
            <a:avLst/>
            <a:gdLst>
              <a:gd name="T0" fmla="*/ 19246 w 19246"/>
              <a:gd name="T1" fmla="*/ 5928 h 17690"/>
              <a:gd name="T2" fmla="*/ 19241 w 19246"/>
              <a:gd name="T3" fmla="*/ 0 h 17690"/>
              <a:gd name="T4" fmla="*/ 1326 w 19246"/>
              <a:gd name="T5" fmla="*/ 0 h 17690"/>
              <a:gd name="T6" fmla="*/ 0 w 19246"/>
              <a:gd name="T7" fmla="*/ 3 h 17690"/>
              <a:gd name="T8" fmla="*/ 0 w 19246"/>
              <a:gd name="T9" fmla="*/ 17690 h 17690"/>
              <a:gd name="T10" fmla="*/ 16527 w 19246"/>
              <a:gd name="T11" fmla="*/ 17690 h 17690"/>
              <a:gd name="T12" fmla="*/ 19241 w 19246"/>
              <a:gd name="T13" fmla="*/ 14972 h 17690"/>
              <a:gd name="T14" fmla="*/ 19241 w 19246"/>
              <a:gd name="T15" fmla="*/ 8609 h 17690"/>
              <a:gd name="T16" fmla="*/ 19246 w 19246"/>
              <a:gd name="T17" fmla="*/ 8609 h 17690"/>
              <a:gd name="T18" fmla="*/ 19246 w 19246"/>
              <a:gd name="T19" fmla="*/ 5928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46" h="17690">
                <a:moveTo>
                  <a:pt x="19246" y="5928"/>
                </a:move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lnTo>
                  <a:pt x="19246" y="5928"/>
                </a:lnTo>
                <a:close/>
              </a:path>
            </a:pathLst>
          </a:custGeom>
          <a:solidFill>
            <a:srgbClr val="019C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300" y="893058"/>
            <a:ext cx="3751552" cy="1350000"/>
          </a:xfrm>
        </p:spPr>
        <p:txBody>
          <a:bodyPr anchor="t"/>
          <a:lstStyle>
            <a:lvl1pPr algn="l">
              <a:lnSpc>
                <a:spcPct val="9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300" y="500587"/>
            <a:ext cx="3751552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107" y="325197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9107" y="357016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9107" y="3740075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/>
              <a:t>[Functie]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74E3582B-E33F-43FD-B7B4-613FF58988A1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AD76793-075C-4C85-92CC-3E0F6A4A38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6F07D01-43A7-4269-BE1F-2487A0B69D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</p:grpSp>
    </p:spTree>
    <p:extLst>
      <p:ext uri="{BB962C8B-B14F-4D97-AF65-F5344CB8AC3E}">
        <p14:creationId xmlns:p14="http://schemas.microsoft.com/office/powerpoint/2010/main" val="239627767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B28-1D53-BB44-A578-37F228A10A7E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88CA-A9A6-5244-B478-067230B282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37751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B28-1D53-BB44-A578-37F228A10A7E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88CA-A9A6-5244-B478-067230B282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636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bg1"/>
                </a:solidFill>
              </a:defRPr>
            </a:lvl1pPr>
          </a:lstStyle>
          <a:p>
            <a:r>
              <a:rPr lang="nl-NL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[Subtitel]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859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bg1"/>
                </a:solidFill>
              </a:defRPr>
            </a:lvl1pPr>
          </a:lstStyle>
          <a:p>
            <a:r>
              <a:rPr lang="nl-NL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[Subtitel]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012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>
            <a:spLocks noChangeAspect="1"/>
          </p:cNvSpPr>
          <p:nvPr userDrawn="1"/>
        </p:nvSpPr>
        <p:spPr bwMode="gray">
          <a:xfrm>
            <a:off x="1" y="1191"/>
            <a:ext cx="8876258" cy="4584600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accent2"/>
                </a:solidFill>
              </a:defRPr>
            </a:lvl1pPr>
          </a:lstStyle>
          <a:p>
            <a:r>
              <a:rPr lang="nl-NL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[Subtitel]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7385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bg1"/>
                </a:solidFill>
              </a:defRPr>
            </a:lvl1pPr>
          </a:lstStyle>
          <a:p>
            <a:r>
              <a:rPr lang="nl-NL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[Subtitel]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724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met beeld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4900" cy="226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op het pictogram om een afbeelding in te voegen]</a:t>
            </a:r>
          </a:p>
        </p:txBody>
      </p:sp>
      <p:sp>
        <p:nvSpPr>
          <p:cNvPr id="8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192" y="2262188"/>
            <a:ext cx="8874899" cy="2325291"/>
          </a:xfrm>
          <a:custGeom>
            <a:avLst/>
            <a:gdLst>
              <a:gd name="T0" fmla="*/ 37294 w 37294"/>
              <a:gd name="T1" fmla="*/ 0 h 9767"/>
              <a:gd name="T2" fmla="*/ 37294 w 37294"/>
              <a:gd name="T3" fmla="*/ 7067 h 9767"/>
              <a:gd name="T4" fmla="*/ 37286 w 37294"/>
              <a:gd name="T5" fmla="*/ 7274 h 9767"/>
              <a:gd name="T6" fmla="*/ 34594 w 37294"/>
              <a:gd name="T7" fmla="*/ 9767 h 9767"/>
              <a:gd name="T8" fmla="*/ 0 w 37294"/>
              <a:gd name="T9" fmla="*/ 9767 h 9767"/>
              <a:gd name="T10" fmla="*/ 0 w 37294"/>
              <a:gd name="T11" fmla="*/ 0 h 9767"/>
              <a:gd name="T12" fmla="*/ 37294 w 37294"/>
              <a:gd name="T13" fmla="*/ 0 h 9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94" h="9767">
                <a:moveTo>
                  <a:pt x="37294" y="0"/>
                </a:moveTo>
                <a:cubicBezTo>
                  <a:pt x="37294" y="7067"/>
                  <a:pt x="37294" y="7067"/>
                  <a:pt x="37294" y="7067"/>
                </a:cubicBezTo>
                <a:cubicBezTo>
                  <a:pt x="37294" y="7137"/>
                  <a:pt x="37291" y="7206"/>
                  <a:pt x="37286" y="7274"/>
                </a:cubicBezTo>
                <a:cubicBezTo>
                  <a:pt x="37180" y="8669"/>
                  <a:pt x="36015" y="9767"/>
                  <a:pt x="34594" y="9767"/>
                </a:cubicBezTo>
                <a:cubicBezTo>
                  <a:pt x="0" y="9767"/>
                  <a:pt x="0" y="9767"/>
                  <a:pt x="0" y="9767"/>
                </a:cubicBezTo>
                <a:cubicBezTo>
                  <a:pt x="0" y="0"/>
                  <a:pt x="0" y="0"/>
                  <a:pt x="0" y="0"/>
                </a:cubicBezTo>
                <a:lnTo>
                  <a:pt x="37294" y="0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bg1"/>
                </a:solidFill>
              </a:defRPr>
            </a:lvl1pPr>
          </a:lstStyle>
          <a:p>
            <a:r>
              <a:rPr lang="nl-NL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[Subtitel]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1152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met beeld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4900" cy="226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op het pictogram om een afbeelding in te voegen]</a:t>
            </a:r>
          </a:p>
        </p:txBody>
      </p:sp>
      <p:sp>
        <p:nvSpPr>
          <p:cNvPr id="8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192" y="2262188"/>
            <a:ext cx="8874899" cy="2325291"/>
          </a:xfrm>
          <a:custGeom>
            <a:avLst/>
            <a:gdLst>
              <a:gd name="T0" fmla="*/ 37294 w 37294"/>
              <a:gd name="T1" fmla="*/ 0 h 9767"/>
              <a:gd name="T2" fmla="*/ 37294 w 37294"/>
              <a:gd name="T3" fmla="*/ 7067 h 9767"/>
              <a:gd name="T4" fmla="*/ 37286 w 37294"/>
              <a:gd name="T5" fmla="*/ 7274 h 9767"/>
              <a:gd name="T6" fmla="*/ 34594 w 37294"/>
              <a:gd name="T7" fmla="*/ 9767 h 9767"/>
              <a:gd name="T8" fmla="*/ 0 w 37294"/>
              <a:gd name="T9" fmla="*/ 9767 h 9767"/>
              <a:gd name="T10" fmla="*/ 0 w 37294"/>
              <a:gd name="T11" fmla="*/ 0 h 9767"/>
              <a:gd name="T12" fmla="*/ 37294 w 37294"/>
              <a:gd name="T13" fmla="*/ 0 h 9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94" h="9767">
                <a:moveTo>
                  <a:pt x="37294" y="0"/>
                </a:moveTo>
                <a:cubicBezTo>
                  <a:pt x="37294" y="7067"/>
                  <a:pt x="37294" y="7067"/>
                  <a:pt x="37294" y="7067"/>
                </a:cubicBezTo>
                <a:cubicBezTo>
                  <a:pt x="37294" y="7137"/>
                  <a:pt x="37291" y="7206"/>
                  <a:pt x="37286" y="7274"/>
                </a:cubicBezTo>
                <a:cubicBezTo>
                  <a:pt x="37180" y="8669"/>
                  <a:pt x="36015" y="9767"/>
                  <a:pt x="34594" y="9767"/>
                </a:cubicBezTo>
                <a:cubicBezTo>
                  <a:pt x="0" y="9767"/>
                  <a:pt x="0" y="9767"/>
                  <a:pt x="0" y="9767"/>
                </a:cubicBezTo>
                <a:cubicBezTo>
                  <a:pt x="0" y="0"/>
                  <a:pt x="0" y="0"/>
                  <a:pt x="0" y="0"/>
                </a:cubicBezTo>
                <a:lnTo>
                  <a:pt x="372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bg1"/>
                </a:solidFill>
              </a:defRPr>
            </a:lvl1pPr>
          </a:lstStyle>
          <a:p>
            <a:r>
              <a:rPr lang="nl-NL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[Subtitel]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525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met beeld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4900" cy="226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op het pictogram om een afbeelding in te voegen]</a:t>
            </a:r>
          </a:p>
        </p:txBody>
      </p:sp>
      <p:sp>
        <p:nvSpPr>
          <p:cNvPr id="9" name="Freeform 13"/>
          <p:cNvSpPr>
            <a:spLocks/>
          </p:cNvSpPr>
          <p:nvPr userDrawn="1"/>
        </p:nvSpPr>
        <p:spPr bwMode="gray">
          <a:xfrm>
            <a:off x="1192" y="2262188"/>
            <a:ext cx="8874899" cy="2325291"/>
          </a:xfrm>
          <a:custGeom>
            <a:avLst/>
            <a:gdLst>
              <a:gd name="T0" fmla="*/ 37294 w 37294"/>
              <a:gd name="T1" fmla="*/ 0 h 9767"/>
              <a:gd name="T2" fmla="*/ 37294 w 37294"/>
              <a:gd name="T3" fmla="*/ 7067 h 9767"/>
              <a:gd name="T4" fmla="*/ 37286 w 37294"/>
              <a:gd name="T5" fmla="*/ 7274 h 9767"/>
              <a:gd name="T6" fmla="*/ 34594 w 37294"/>
              <a:gd name="T7" fmla="*/ 9767 h 9767"/>
              <a:gd name="T8" fmla="*/ 0 w 37294"/>
              <a:gd name="T9" fmla="*/ 9767 h 9767"/>
              <a:gd name="T10" fmla="*/ 0 w 37294"/>
              <a:gd name="T11" fmla="*/ 0 h 9767"/>
              <a:gd name="T12" fmla="*/ 37294 w 37294"/>
              <a:gd name="T13" fmla="*/ 0 h 9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94" h="9767">
                <a:moveTo>
                  <a:pt x="37294" y="0"/>
                </a:moveTo>
                <a:cubicBezTo>
                  <a:pt x="37294" y="7067"/>
                  <a:pt x="37294" y="7067"/>
                  <a:pt x="37294" y="7067"/>
                </a:cubicBezTo>
                <a:cubicBezTo>
                  <a:pt x="37294" y="7137"/>
                  <a:pt x="37291" y="7206"/>
                  <a:pt x="37286" y="7274"/>
                </a:cubicBezTo>
                <a:cubicBezTo>
                  <a:pt x="37180" y="8669"/>
                  <a:pt x="36015" y="9767"/>
                  <a:pt x="34594" y="9767"/>
                </a:cubicBezTo>
                <a:cubicBezTo>
                  <a:pt x="0" y="9767"/>
                  <a:pt x="0" y="9767"/>
                  <a:pt x="0" y="9767"/>
                </a:cubicBezTo>
                <a:cubicBezTo>
                  <a:pt x="0" y="0"/>
                  <a:pt x="0" y="0"/>
                  <a:pt x="0" y="0"/>
                </a:cubicBezTo>
                <a:lnTo>
                  <a:pt x="3729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accent2"/>
                </a:solidFill>
              </a:defRPr>
            </a:lvl1pPr>
          </a:lstStyle>
          <a:p>
            <a:r>
              <a:rPr lang="nl-NL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[Subtitel]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895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met beel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4900" cy="226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op het pictogram om een afbeelding in te voegen]</a:t>
            </a:r>
          </a:p>
        </p:txBody>
      </p:sp>
      <p:sp>
        <p:nvSpPr>
          <p:cNvPr id="8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192" y="2262188"/>
            <a:ext cx="8874899" cy="2325291"/>
          </a:xfrm>
          <a:custGeom>
            <a:avLst/>
            <a:gdLst>
              <a:gd name="T0" fmla="*/ 37294 w 37294"/>
              <a:gd name="T1" fmla="*/ 0 h 9767"/>
              <a:gd name="T2" fmla="*/ 37294 w 37294"/>
              <a:gd name="T3" fmla="*/ 7067 h 9767"/>
              <a:gd name="T4" fmla="*/ 37286 w 37294"/>
              <a:gd name="T5" fmla="*/ 7274 h 9767"/>
              <a:gd name="T6" fmla="*/ 34594 w 37294"/>
              <a:gd name="T7" fmla="*/ 9767 h 9767"/>
              <a:gd name="T8" fmla="*/ 0 w 37294"/>
              <a:gd name="T9" fmla="*/ 9767 h 9767"/>
              <a:gd name="T10" fmla="*/ 0 w 37294"/>
              <a:gd name="T11" fmla="*/ 0 h 9767"/>
              <a:gd name="T12" fmla="*/ 37294 w 37294"/>
              <a:gd name="T13" fmla="*/ 0 h 9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94" h="9767">
                <a:moveTo>
                  <a:pt x="37294" y="0"/>
                </a:moveTo>
                <a:cubicBezTo>
                  <a:pt x="37294" y="7067"/>
                  <a:pt x="37294" y="7067"/>
                  <a:pt x="37294" y="7067"/>
                </a:cubicBezTo>
                <a:cubicBezTo>
                  <a:pt x="37294" y="7137"/>
                  <a:pt x="37291" y="7206"/>
                  <a:pt x="37286" y="7274"/>
                </a:cubicBezTo>
                <a:cubicBezTo>
                  <a:pt x="37180" y="8669"/>
                  <a:pt x="36015" y="9767"/>
                  <a:pt x="34594" y="9767"/>
                </a:cubicBezTo>
                <a:cubicBezTo>
                  <a:pt x="0" y="9767"/>
                  <a:pt x="0" y="9767"/>
                  <a:pt x="0" y="9767"/>
                </a:cubicBezTo>
                <a:cubicBezTo>
                  <a:pt x="0" y="0"/>
                  <a:pt x="0" y="0"/>
                  <a:pt x="0" y="0"/>
                </a:cubicBezTo>
                <a:lnTo>
                  <a:pt x="3729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bg1"/>
                </a:solidFill>
              </a:defRPr>
            </a:lvl1pPr>
          </a:lstStyle>
          <a:p>
            <a:r>
              <a:rPr lang="nl-NL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[Subtitel]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02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B28-1D53-BB44-A578-37F228A10A7E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88CA-A9A6-5244-B478-067230B282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3348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201326BA-4D9E-4A8B-AE87-28EDCA5EFDE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/>
              <a:t>De titel mag ook gedeeltelijk een accentkleur hebben.</a:t>
            </a:r>
          </a:p>
          <a:p>
            <a:endParaRPr lang="nl-NL" sz="900" baseline="0"/>
          </a:p>
          <a:p>
            <a:endParaRPr lang="nl-NL" sz="900" baseline="0"/>
          </a:p>
          <a:p>
            <a:r>
              <a:rPr lang="nl-NL" sz="900" i="1" baseline="0"/>
              <a:t>Deze uitleg staat buiten beeld en wordt niet getoond bij presentatie en wordt ook niet geprint.</a:t>
            </a:r>
          </a:p>
          <a:p>
            <a:endParaRPr lang="nl-NL" sz="90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D65797F-5F31-47C2-A396-12C15AC28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5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/>
        <p:txBody>
          <a:bodyPr numCol="2"/>
          <a:lstStyle>
            <a:lvl1pPr>
              <a:defRPr baseline="0"/>
            </a:lvl1pPr>
          </a:lstStyle>
          <a:p>
            <a:pPr lvl="0"/>
            <a:r>
              <a:rPr lang="nl-NL"/>
              <a:t>[Tekst (2-kolomsindeling). Gebruik de knop voor Lijstniveau verhogen om te schakelen naar een andere tekstopmaak]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497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201326BA-4D9E-4A8B-AE87-28EDCA5EFDE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/>
              <a:t>De titel mag ook gedeeltelijk een accentkleur hebben.</a:t>
            </a:r>
          </a:p>
          <a:p>
            <a:endParaRPr lang="nl-NL" sz="900" baseline="0"/>
          </a:p>
          <a:p>
            <a:endParaRPr lang="nl-NL" sz="900" baseline="0"/>
          </a:p>
          <a:p>
            <a:r>
              <a:rPr lang="nl-NL" sz="900" i="1" baseline="0"/>
              <a:t>Deze uitleg staat buiten beeld en wordt niet getoond bij presentatie en wordt ook niet geprint.</a:t>
            </a:r>
          </a:p>
          <a:p>
            <a:endParaRPr lang="nl-NL" sz="90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D65797F-5F31-47C2-A396-12C15AC28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5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/>
        <p:txBody>
          <a:bodyPr numCol="2"/>
          <a:lstStyle>
            <a:lvl1pPr>
              <a:defRPr baseline="0"/>
            </a:lvl1pPr>
          </a:lstStyle>
          <a:p>
            <a:pPr lvl="0"/>
            <a:r>
              <a:rPr lang="nl-NL"/>
              <a:t>[Tekst (2-kolomsindeling). Gebruik de knop voor Lijstniveau verhogen om te schakelen naar een andere tekstopmaak]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531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201326BA-4D9E-4A8B-AE87-28EDCA5EFDE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/>
              <a:t>De titel mag ook gedeeltelijk een accentkleur hebben.</a:t>
            </a:r>
          </a:p>
          <a:p>
            <a:endParaRPr lang="nl-NL" sz="900" baseline="0"/>
          </a:p>
          <a:p>
            <a:endParaRPr lang="nl-NL" sz="900" baseline="0"/>
          </a:p>
          <a:p>
            <a:r>
              <a:rPr lang="nl-NL" sz="900" i="1" baseline="0"/>
              <a:t>Deze uitleg staat buiten beeld en wordt niet getoond bij presentatie en wordt ook niet geprint.</a:t>
            </a:r>
          </a:p>
          <a:p>
            <a:endParaRPr lang="nl-NL" sz="90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D65797F-5F31-47C2-A396-12C15AC28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5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/>
        <p:txBody>
          <a:bodyPr numCol="2"/>
          <a:lstStyle>
            <a:lvl1pPr>
              <a:defRPr baseline="0"/>
            </a:lvl1pPr>
          </a:lstStyle>
          <a:p>
            <a:pPr lvl="0"/>
            <a:r>
              <a:rPr lang="nl-NL"/>
              <a:t>[Tekst (2-kolomsindeling). Gebruik de knop voor Lijstniveau verhogen om te schakelen naar een andere tekstopmaak]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091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/>
              <a:t>De titel mag ook gedeeltelijk een accentkleur hebben.</a:t>
            </a:r>
          </a:p>
          <a:p>
            <a:endParaRPr lang="nl-NL" sz="900" baseline="0"/>
          </a:p>
          <a:p>
            <a:endParaRPr lang="nl-NL" sz="900" baseline="0"/>
          </a:p>
          <a:p>
            <a:r>
              <a:rPr lang="nl-NL" sz="900" i="1" baseline="0"/>
              <a:t>Deze uitleg staat buiten beeld en wordt niet getoond bij presentatie en wordt ook niet geprint.</a:t>
            </a:r>
          </a:p>
          <a:p>
            <a:endParaRPr lang="nl-NL" sz="90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469800" y="1506600"/>
            <a:ext cx="3861000" cy="2970000"/>
          </a:xfrm>
        </p:spPr>
        <p:txBody>
          <a:bodyPr/>
          <a:lstStyle/>
          <a:p>
            <a:pPr lvl="1"/>
            <a:r>
              <a:rPr lang="nl-NL"/>
              <a:t>[Typ tekst of klik op een pictogram om een object in te voegen]</a:t>
            </a:r>
          </a:p>
        </p:txBody>
      </p:sp>
      <p:sp>
        <p:nvSpPr>
          <p:cNvPr id="4" name="Tijdelijke aanduiding voor inhoud R"/>
          <p:cNvSpPr>
            <a:spLocks noGrp="1"/>
          </p:cNvSpPr>
          <p:nvPr>
            <p:ph sz="half" idx="2" hasCustomPrompt="1"/>
          </p:nvPr>
        </p:nvSpPr>
        <p:spPr bwMode="gray">
          <a:xfrm>
            <a:off x="4707151" y="1506600"/>
            <a:ext cx="3861000" cy="297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[Typ tekst of klik op een pictogram om een object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3169783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/>
              <a:t>De titel mag ook gedeeltelijk een accentkleur hebben.</a:t>
            </a:r>
          </a:p>
          <a:p>
            <a:endParaRPr lang="nl-NL" sz="900" baseline="0"/>
          </a:p>
          <a:p>
            <a:endParaRPr lang="nl-NL" sz="900" baseline="0"/>
          </a:p>
          <a:p>
            <a:r>
              <a:rPr lang="nl-NL" sz="900" i="1" baseline="0"/>
              <a:t>Deze uitleg staat buiten beeld en wordt niet getoond bij presentatie en wordt ook niet geprint.</a:t>
            </a:r>
          </a:p>
          <a:p>
            <a:endParaRPr lang="nl-NL" sz="90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469800" y="1506600"/>
            <a:ext cx="3861000" cy="2970000"/>
          </a:xfrm>
        </p:spPr>
        <p:txBody>
          <a:bodyPr/>
          <a:lstStyle/>
          <a:p>
            <a:pPr lvl="1"/>
            <a:r>
              <a:rPr lang="nl-NL"/>
              <a:t>[Typ tekst of klik op een pictogram om een object in te voegen]</a:t>
            </a:r>
          </a:p>
        </p:txBody>
      </p:sp>
      <p:sp>
        <p:nvSpPr>
          <p:cNvPr id="4" name="Tijdelijke aanduiding voor inhoud R"/>
          <p:cNvSpPr>
            <a:spLocks noGrp="1"/>
          </p:cNvSpPr>
          <p:nvPr>
            <p:ph sz="half" idx="2" hasCustomPrompt="1"/>
          </p:nvPr>
        </p:nvSpPr>
        <p:spPr bwMode="gray">
          <a:xfrm>
            <a:off x="4707151" y="1506600"/>
            <a:ext cx="3861000" cy="297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[Typ tekst of klik op een pictogram om een object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2964756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/>
              <a:t>De titel mag ook gedeeltelijk een accentkleur hebben.</a:t>
            </a:r>
          </a:p>
          <a:p>
            <a:endParaRPr lang="nl-NL" sz="900" baseline="0"/>
          </a:p>
          <a:p>
            <a:endParaRPr lang="nl-NL" sz="900" baseline="0"/>
          </a:p>
          <a:p>
            <a:r>
              <a:rPr lang="nl-NL" sz="900" i="1" baseline="0"/>
              <a:t>Deze uitleg staat buiten beeld en wordt niet getoond bij presentatie en wordt ook niet geprint.</a:t>
            </a:r>
          </a:p>
          <a:p>
            <a:endParaRPr lang="nl-NL" sz="90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469800" y="1506600"/>
            <a:ext cx="3861000" cy="2970000"/>
          </a:xfrm>
        </p:spPr>
        <p:txBody>
          <a:bodyPr/>
          <a:lstStyle/>
          <a:p>
            <a:pPr lvl="1"/>
            <a:r>
              <a:rPr lang="nl-NL"/>
              <a:t>[Typ tekst of klik op een pictogram om een object in te voegen]</a:t>
            </a:r>
          </a:p>
        </p:txBody>
      </p:sp>
      <p:sp>
        <p:nvSpPr>
          <p:cNvPr id="4" name="Tijdelijke aanduiding voor inhoud R"/>
          <p:cNvSpPr>
            <a:spLocks noGrp="1"/>
          </p:cNvSpPr>
          <p:nvPr>
            <p:ph sz="half" idx="2" hasCustomPrompt="1"/>
          </p:nvPr>
        </p:nvSpPr>
        <p:spPr bwMode="gray">
          <a:xfrm>
            <a:off x="4707151" y="1506600"/>
            <a:ext cx="3861000" cy="297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[Typ tekst of klik op een pictogram om een object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23998893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/>
              <a:t>De titel mag ook gedeeltelijk een accentkleur hebben.</a:t>
            </a:r>
          </a:p>
          <a:p>
            <a:endParaRPr lang="nl-NL" sz="900" baseline="0"/>
          </a:p>
          <a:p>
            <a:endParaRPr lang="nl-NL" sz="900" baseline="0"/>
          </a:p>
          <a:p>
            <a:r>
              <a:rPr lang="nl-NL" sz="900" i="1" baseline="0"/>
              <a:t>Deze uitleg staat buiten beeld en wordt niet getoond bij presentatie en wordt ook niet geprint.</a:t>
            </a:r>
          </a:p>
          <a:p>
            <a:endParaRPr lang="nl-NL" sz="9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14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71880" y="1140548"/>
            <a:ext cx="4305420" cy="3445740"/>
          </a:xfrm>
          <a:custGeom>
            <a:avLst/>
            <a:gdLst>
              <a:gd name="connsiteX0" fmla="*/ 0 w 5740560"/>
              <a:gd name="connsiteY0" fmla="*/ 0 h 4594320"/>
              <a:gd name="connsiteX1" fmla="*/ 5740560 w 5740560"/>
              <a:gd name="connsiteY1" fmla="*/ 0 h 4594320"/>
              <a:gd name="connsiteX2" fmla="*/ 5740560 w 5740560"/>
              <a:gd name="connsiteY2" fmla="*/ 3952970 h 4594320"/>
              <a:gd name="connsiteX3" fmla="*/ 4883310 w 5740560"/>
              <a:gd name="connsiteY3" fmla="*/ 4594320 h 4594320"/>
              <a:gd name="connsiteX4" fmla="*/ 0 w 5740560"/>
              <a:gd name="connsiteY4" fmla="*/ 4594320 h 459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0560" h="4594320">
                <a:moveTo>
                  <a:pt x="0" y="0"/>
                </a:moveTo>
                <a:lnTo>
                  <a:pt x="5740560" y="0"/>
                </a:lnTo>
                <a:lnTo>
                  <a:pt x="5740560" y="3952970"/>
                </a:lnTo>
                <a:cubicBezTo>
                  <a:pt x="5740560" y="4307125"/>
                  <a:pt x="5356702" y="4594320"/>
                  <a:pt x="4883310" y="4594320"/>
                </a:cubicBezTo>
                <a:lnTo>
                  <a:pt x="0" y="45943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nl-NL"/>
            </a:lvl1pPr>
          </a:lstStyle>
          <a:p>
            <a:pPr lvl="0"/>
            <a:r>
              <a:rPr lang="nl-NL"/>
              <a:t>[Klik op het pictogram om een afbeelding in te voegen]</a:t>
            </a:r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9800" y="440399"/>
            <a:ext cx="8407500" cy="486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469800" y="1102840"/>
            <a:ext cx="3861000" cy="3510000"/>
          </a:xfrm>
        </p:spPr>
        <p:txBody>
          <a:bodyPr/>
          <a:lstStyle/>
          <a:p>
            <a:pPr lvl="1"/>
            <a:r>
              <a:rPr lang="nl-NL"/>
              <a:t>[Typ tekst of klik op een pictogram om een object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022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merkblauw)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/>
              <a:t>De titel mag ook gedeeltelijk een accentkleur hebben.</a:t>
            </a:r>
          </a:p>
          <a:p>
            <a:endParaRPr lang="nl-NL" sz="900" baseline="0"/>
          </a:p>
          <a:p>
            <a:endParaRPr lang="nl-NL" sz="900" baseline="0"/>
          </a:p>
          <a:p>
            <a:r>
              <a:rPr lang="nl-NL" sz="900" i="1" baseline="0"/>
              <a:t>Deze uitleg staat buiten beeld en wordt niet getoond bij presentatie en wordt ook niet geprint.</a:t>
            </a:r>
          </a:p>
          <a:p>
            <a:endParaRPr lang="nl-NL" sz="9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0298" y="1528200"/>
            <a:ext cx="3860006" cy="3024000"/>
          </a:xfrm>
        </p:spPr>
        <p:txBody>
          <a:bodyPr/>
          <a:lstStyle>
            <a:lvl1pPr>
              <a:defRPr/>
            </a:lvl1pPr>
          </a:lstStyle>
          <a:p>
            <a:pPr lvl="1"/>
            <a:r>
              <a:rPr lang="nl-NL"/>
              <a:t>[Tekst]</a:t>
            </a:r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9800" y="453600"/>
            <a:ext cx="3861000" cy="810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71910" y="0"/>
            <a:ext cx="4305420" cy="4585140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[Klik op het pictogram om een afbeelding in te voegen]</a:t>
            </a:r>
          </a:p>
        </p:txBody>
      </p:sp>
    </p:spTree>
    <p:extLst>
      <p:ext uri="{BB962C8B-B14F-4D97-AF65-F5344CB8AC3E}">
        <p14:creationId xmlns:p14="http://schemas.microsoft.com/office/powerpoint/2010/main" val="1886909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leurvlak (PHJU)"/>
          <p:cNvSpPr>
            <a:spLocks noGrp="1" noChangeArrowheads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4572000" cy="4585145"/>
          </a:xfrm>
          <a:prstGeom prst="rect">
            <a:avLst/>
          </a:pr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9800" y="453600"/>
            <a:ext cx="3861000" cy="81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71915" y="0"/>
            <a:ext cx="4305424" cy="4585145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[Klik op het pictogram om een afbeelding in te voegen]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0298" y="1528200"/>
            <a:ext cx="3860006" cy="30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nl-NL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2717688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leurvlak (PHJU)"/>
          <p:cNvSpPr>
            <a:spLocks noGrp="1" noChangeArrowheads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4572000" cy="4585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9800" y="453600"/>
            <a:ext cx="3861000" cy="81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71915" y="0"/>
            <a:ext cx="4305424" cy="4585145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[Klik op het pictogram om een afbeelding in te voegen]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0298" y="1528200"/>
            <a:ext cx="3860006" cy="30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nl-NL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468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B28-1D53-BB44-A578-37F228A10A7E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88CA-A9A6-5244-B478-067230B282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1703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>
            <a:spLocks/>
          </p:cNvSpPr>
          <p:nvPr userDrawn="1"/>
        </p:nvSpPr>
        <p:spPr bwMode="gray">
          <a:xfrm>
            <a:off x="-1" y="0"/>
            <a:ext cx="4571100" cy="458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9800" y="453600"/>
            <a:ext cx="3861000" cy="810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71910" y="1080"/>
            <a:ext cx="4305420" cy="4585140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[Klik op het pictogram om een afbeelding in te voegen]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0298" y="1528200"/>
            <a:ext cx="3860006" cy="3024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1"/>
            <a:r>
              <a:rPr lang="nl-NL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192516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leurvlak (PHJU)"/>
          <p:cNvSpPr>
            <a:spLocks noGrp="1" noChangeArrowheads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4572000" cy="45851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9800" y="453600"/>
            <a:ext cx="3861000" cy="81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71915" y="0"/>
            <a:ext cx="4305424" cy="4585145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[Klik op het pictogram om een afbeelding in te voegen]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0298" y="1528200"/>
            <a:ext cx="3860006" cy="30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nl-NL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403717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smal)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5505451" y="0"/>
            <a:ext cx="3372593" cy="4585145"/>
          </a:xfrm>
          <a:custGeom>
            <a:avLst/>
            <a:gdLst>
              <a:gd name="connsiteX0" fmla="*/ 0 w 4496786"/>
              <a:gd name="connsiteY0" fmla="*/ 0 h 6114759"/>
              <a:gd name="connsiteX1" fmla="*/ 4496786 w 4496786"/>
              <a:gd name="connsiteY1" fmla="*/ 0 h 6114759"/>
              <a:gd name="connsiteX2" fmla="*/ 4496786 w 4496786"/>
              <a:gd name="connsiteY2" fmla="*/ 1588 h 6114759"/>
              <a:gd name="connsiteX3" fmla="*/ 4495621 w 4496786"/>
              <a:gd name="connsiteY3" fmla="*/ 1588 h 6114759"/>
              <a:gd name="connsiteX4" fmla="*/ 4495621 w 4496786"/>
              <a:gd name="connsiteY4" fmla="*/ 5257906 h 6114759"/>
              <a:gd name="connsiteX5" fmla="*/ 4485783 w 4496786"/>
              <a:gd name="connsiteY5" fmla="*/ 5388338 h 6114759"/>
              <a:gd name="connsiteX6" fmla="*/ 4325191 w 4496786"/>
              <a:gd name="connsiteY6" fmla="*/ 5770431 h 6114759"/>
              <a:gd name="connsiteX7" fmla="*/ 3811359 w 4496786"/>
              <a:gd name="connsiteY7" fmla="*/ 6097305 h 6114759"/>
              <a:gd name="connsiteX8" fmla="*/ 3679648 w 4496786"/>
              <a:gd name="connsiteY8" fmla="*/ 6113807 h 6114759"/>
              <a:gd name="connsiteX9" fmla="*/ 3638706 w 4496786"/>
              <a:gd name="connsiteY9" fmla="*/ 6114759 h 6114759"/>
              <a:gd name="connsiteX10" fmla="*/ 14678 w 4496786"/>
              <a:gd name="connsiteY10" fmla="*/ 6114759 h 6114759"/>
              <a:gd name="connsiteX11" fmla="*/ 0 w 4496786"/>
              <a:gd name="connsiteY11" fmla="*/ 6114759 h 61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6786" h="6114759">
                <a:moveTo>
                  <a:pt x="0" y="0"/>
                </a:moveTo>
                <a:lnTo>
                  <a:pt x="4496786" y="0"/>
                </a:lnTo>
                <a:lnTo>
                  <a:pt x="4496786" y="1588"/>
                </a:lnTo>
                <a:lnTo>
                  <a:pt x="4495621" y="1588"/>
                </a:lnTo>
                <a:cubicBezTo>
                  <a:pt x="4495621" y="5257906"/>
                  <a:pt x="4495621" y="5257906"/>
                  <a:pt x="4495621" y="5257906"/>
                </a:cubicBezTo>
                <a:cubicBezTo>
                  <a:pt x="4495621" y="5301701"/>
                  <a:pt x="4492130" y="5345178"/>
                  <a:pt x="4485783" y="5388338"/>
                </a:cubicBezTo>
                <a:cubicBezTo>
                  <a:pt x="4464519" y="5526387"/>
                  <a:pt x="4408978" y="5658723"/>
                  <a:pt x="4325191" y="5770431"/>
                </a:cubicBezTo>
                <a:cubicBezTo>
                  <a:pt x="4201731" y="5937042"/>
                  <a:pt x="4015432" y="6056049"/>
                  <a:pt x="3811359" y="6097305"/>
                </a:cubicBezTo>
                <a:cubicBezTo>
                  <a:pt x="3767878" y="6106191"/>
                  <a:pt x="3723763" y="6111903"/>
                  <a:pt x="3679648" y="6113807"/>
                </a:cubicBezTo>
                <a:cubicBezTo>
                  <a:pt x="3666001" y="6114442"/>
                  <a:pt x="3652353" y="6114759"/>
                  <a:pt x="3638706" y="6114759"/>
                </a:cubicBezTo>
                <a:cubicBezTo>
                  <a:pt x="2266293" y="6114759"/>
                  <a:pt x="1065431" y="6114759"/>
                  <a:pt x="14678" y="6114759"/>
                </a:cubicBezTo>
                <a:lnTo>
                  <a:pt x="0" y="6114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[Klik op het pictogram om </a:t>
            </a:r>
            <a:br>
              <a:rPr lang="nl-NL"/>
            </a:br>
            <a:r>
              <a:rPr lang="nl-NL"/>
              <a:t>een afbeelding in te voegen]</a:t>
            </a:r>
          </a:p>
        </p:txBody>
      </p:sp>
      <p:sp>
        <p:nvSpPr>
          <p:cNvPr id="11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-1"/>
            <a:ext cx="6669809" cy="4585140"/>
          </a:xfrm>
          <a:custGeom>
            <a:avLst/>
            <a:gdLst>
              <a:gd name="T0" fmla="*/ 28023 w 28023"/>
              <a:gd name="T1" fmla="*/ 9461 h 19263"/>
              <a:gd name="T2" fmla="*/ 26675 w 28023"/>
              <a:gd name="T3" fmla="*/ 10800 h 19263"/>
              <a:gd name="T4" fmla="*/ 26670 w 28023"/>
              <a:gd name="T5" fmla="*/ 10800 h 19263"/>
              <a:gd name="T6" fmla="*/ 26670 w 28023"/>
              <a:gd name="T7" fmla="*/ 16261 h 19263"/>
              <a:gd name="T8" fmla="*/ 23803 w 28023"/>
              <a:gd name="T9" fmla="*/ 19260 h 19263"/>
              <a:gd name="T10" fmla="*/ 23668 w 28023"/>
              <a:gd name="T11" fmla="*/ 19263 h 19263"/>
              <a:gd name="T12" fmla="*/ 0 w 28023"/>
              <a:gd name="T13" fmla="*/ 19263 h 19263"/>
              <a:gd name="T14" fmla="*/ 0 w 28023"/>
              <a:gd name="T15" fmla="*/ 0 h 19263"/>
              <a:gd name="T16" fmla="*/ 26670 w 28023"/>
              <a:gd name="T17" fmla="*/ 0 h 19263"/>
              <a:gd name="T18" fmla="*/ 26670 w 28023"/>
              <a:gd name="T19" fmla="*/ 8122 h 19263"/>
              <a:gd name="T20" fmla="*/ 26675 w 28023"/>
              <a:gd name="T21" fmla="*/ 8122 h 19263"/>
              <a:gd name="T22" fmla="*/ 28023 w 28023"/>
              <a:gd name="T23" fmla="*/ 9461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23" h="19263">
                <a:moveTo>
                  <a:pt x="28023" y="9461"/>
                </a:moveTo>
                <a:cubicBezTo>
                  <a:pt x="27281" y="9461"/>
                  <a:pt x="26680" y="10060"/>
                  <a:pt x="26675" y="10800"/>
                </a:cubicBezTo>
                <a:cubicBezTo>
                  <a:pt x="26670" y="10800"/>
                  <a:pt x="26670" y="10800"/>
                  <a:pt x="26670" y="10800"/>
                </a:cubicBezTo>
                <a:cubicBezTo>
                  <a:pt x="26670" y="16261"/>
                  <a:pt x="26670" y="16261"/>
                  <a:pt x="26670" y="16261"/>
                </a:cubicBezTo>
                <a:cubicBezTo>
                  <a:pt x="26670" y="17874"/>
                  <a:pt x="25398" y="19189"/>
                  <a:pt x="23803" y="19260"/>
                </a:cubicBezTo>
                <a:cubicBezTo>
                  <a:pt x="23759" y="19262"/>
                  <a:pt x="23713" y="19263"/>
                  <a:pt x="23668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26670" y="0"/>
                  <a:pt x="26670" y="0"/>
                  <a:pt x="26670" y="0"/>
                </a:cubicBezTo>
                <a:cubicBezTo>
                  <a:pt x="26670" y="8122"/>
                  <a:pt x="26670" y="8122"/>
                  <a:pt x="26670" y="8122"/>
                </a:cubicBezTo>
                <a:cubicBezTo>
                  <a:pt x="26675" y="8122"/>
                  <a:pt x="26675" y="8122"/>
                  <a:pt x="26675" y="8122"/>
                </a:cubicBezTo>
                <a:cubicBezTo>
                  <a:pt x="26680" y="8863"/>
                  <a:pt x="27281" y="9461"/>
                  <a:pt x="28023" y="94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91629"/>
            <a:ext cx="5378036" cy="2613455"/>
          </a:xfrm>
        </p:spPr>
        <p:txBody>
          <a:bodyPr anchor="ctr"/>
          <a:lstStyle>
            <a:lvl1pPr>
              <a:lnSpc>
                <a:spcPct val="92000"/>
              </a:lnSpc>
              <a:defRPr sz="2325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[“Quote”]</a:t>
            </a:r>
          </a:p>
        </p:txBody>
      </p:sp>
    </p:spTree>
    <p:extLst>
      <p:ext uri="{BB962C8B-B14F-4D97-AF65-F5344CB8AC3E}">
        <p14:creationId xmlns:p14="http://schemas.microsoft.com/office/powerpoint/2010/main" val="920598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smal)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5505451" y="0"/>
            <a:ext cx="3372593" cy="4585145"/>
          </a:xfrm>
          <a:custGeom>
            <a:avLst/>
            <a:gdLst>
              <a:gd name="connsiteX0" fmla="*/ 0 w 4496786"/>
              <a:gd name="connsiteY0" fmla="*/ 0 h 6114759"/>
              <a:gd name="connsiteX1" fmla="*/ 4496786 w 4496786"/>
              <a:gd name="connsiteY1" fmla="*/ 0 h 6114759"/>
              <a:gd name="connsiteX2" fmla="*/ 4496786 w 4496786"/>
              <a:gd name="connsiteY2" fmla="*/ 1588 h 6114759"/>
              <a:gd name="connsiteX3" fmla="*/ 4495621 w 4496786"/>
              <a:gd name="connsiteY3" fmla="*/ 1588 h 6114759"/>
              <a:gd name="connsiteX4" fmla="*/ 4495621 w 4496786"/>
              <a:gd name="connsiteY4" fmla="*/ 5257906 h 6114759"/>
              <a:gd name="connsiteX5" fmla="*/ 4485783 w 4496786"/>
              <a:gd name="connsiteY5" fmla="*/ 5388338 h 6114759"/>
              <a:gd name="connsiteX6" fmla="*/ 4325191 w 4496786"/>
              <a:gd name="connsiteY6" fmla="*/ 5770431 h 6114759"/>
              <a:gd name="connsiteX7" fmla="*/ 3811359 w 4496786"/>
              <a:gd name="connsiteY7" fmla="*/ 6097305 h 6114759"/>
              <a:gd name="connsiteX8" fmla="*/ 3679648 w 4496786"/>
              <a:gd name="connsiteY8" fmla="*/ 6113807 h 6114759"/>
              <a:gd name="connsiteX9" fmla="*/ 3638706 w 4496786"/>
              <a:gd name="connsiteY9" fmla="*/ 6114759 h 6114759"/>
              <a:gd name="connsiteX10" fmla="*/ 14678 w 4496786"/>
              <a:gd name="connsiteY10" fmla="*/ 6114759 h 6114759"/>
              <a:gd name="connsiteX11" fmla="*/ 0 w 4496786"/>
              <a:gd name="connsiteY11" fmla="*/ 6114759 h 61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6786" h="6114759">
                <a:moveTo>
                  <a:pt x="0" y="0"/>
                </a:moveTo>
                <a:lnTo>
                  <a:pt x="4496786" y="0"/>
                </a:lnTo>
                <a:lnTo>
                  <a:pt x="4496786" y="1588"/>
                </a:lnTo>
                <a:lnTo>
                  <a:pt x="4495621" y="1588"/>
                </a:lnTo>
                <a:cubicBezTo>
                  <a:pt x="4495621" y="5257906"/>
                  <a:pt x="4495621" y="5257906"/>
                  <a:pt x="4495621" y="5257906"/>
                </a:cubicBezTo>
                <a:cubicBezTo>
                  <a:pt x="4495621" y="5301701"/>
                  <a:pt x="4492130" y="5345178"/>
                  <a:pt x="4485783" y="5388338"/>
                </a:cubicBezTo>
                <a:cubicBezTo>
                  <a:pt x="4464519" y="5526387"/>
                  <a:pt x="4408978" y="5658723"/>
                  <a:pt x="4325191" y="5770431"/>
                </a:cubicBezTo>
                <a:cubicBezTo>
                  <a:pt x="4201731" y="5937042"/>
                  <a:pt x="4015432" y="6056049"/>
                  <a:pt x="3811359" y="6097305"/>
                </a:cubicBezTo>
                <a:cubicBezTo>
                  <a:pt x="3767878" y="6106191"/>
                  <a:pt x="3723763" y="6111903"/>
                  <a:pt x="3679648" y="6113807"/>
                </a:cubicBezTo>
                <a:cubicBezTo>
                  <a:pt x="3666001" y="6114442"/>
                  <a:pt x="3652353" y="6114759"/>
                  <a:pt x="3638706" y="6114759"/>
                </a:cubicBezTo>
                <a:cubicBezTo>
                  <a:pt x="2266293" y="6114759"/>
                  <a:pt x="1065431" y="6114759"/>
                  <a:pt x="14678" y="6114759"/>
                </a:cubicBezTo>
                <a:lnTo>
                  <a:pt x="0" y="6114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[Klik op het pictogram om </a:t>
            </a:r>
            <a:br>
              <a:rPr lang="nl-NL"/>
            </a:br>
            <a:r>
              <a:rPr lang="nl-NL"/>
              <a:t>een afbeelding in te voegen]</a:t>
            </a:r>
          </a:p>
        </p:txBody>
      </p:sp>
      <p:sp>
        <p:nvSpPr>
          <p:cNvPr id="11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-1"/>
            <a:ext cx="6669809" cy="4585140"/>
          </a:xfrm>
          <a:custGeom>
            <a:avLst/>
            <a:gdLst>
              <a:gd name="T0" fmla="*/ 28023 w 28023"/>
              <a:gd name="T1" fmla="*/ 9461 h 19263"/>
              <a:gd name="T2" fmla="*/ 26675 w 28023"/>
              <a:gd name="T3" fmla="*/ 10800 h 19263"/>
              <a:gd name="T4" fmla="*/ 26670 w 28023"/>
              <a:gd name="T5" fmla="*/ 10800 h 19263"/>
              <a:gd name="T6" fmla="*/ 26670 w 28023"/>
              <a:gd name="T7" fmla="*/ 16261 h 19263"/>
              <a:gd name="T8" fmla="*/ 23803 w 28023"/>
              <a:gd name="T9" fmla="*/ 19260 h 19263"/>
              <a:gd name="T10" fmla="*/ 23668 w 28023"/>
              <a:gd name="T11" fmla="*/ 19263 h 19263"/>
              <a:gd name="T12" fmla="*/ 0 w 28023"/>
              <a:gd name="T13" fmla="*/ 19263 h 19263"/>
              <a:gd name="T14" fmla="*/ 0 w 28023"/>
              <a:gd name="T15" fmla="*/ 0 h 19263"/>
              <a:gd name="T16" fmla="*/ 26670 w 28023"/>
              <a:gd name="T17" fmla="*/ 0 h 19263"/>
              <a:gd name="T18" fmla="*/ 26670 w 28023"/>
              <a:gd name="T19" fmla="*/ 8122 h 19263"/>
              <a:gd name="T20" fmla="*/ 26675 w 28023"/>
              <a:gd name="T21" fmla="*/ 8122 h 19263"/>
              <a:gd name="T22" fmla="*/ 28023 w 28023"/>
              <a:gd name="T23" fmla="*/ 9461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23" h="19263">
                <a:moveTo>
                  <a:pt x="28023" y="9461"/>
                </a:moveTo>
                <a:cubicBezTo>
                  <a:pt x="27281" y="9461"/>
                  <a:pt x="26680" y="10060"/>
                  <a:pt x="26675" y="10800"/>
                </a:cubicBezTo>
                <a:cubicBezTo>
                  <a:pt x="26670" y="10800"/>
                  <a:pt x="26670" y="10800"/>
                  <a:pt x="26670" y="10800"/>
                </a:cubicBezTo>
                <a:cubicBezTo>
                  <a:pt x="26670" y="16261"/>
                  <a:pt x="26670" y="16261"/>
                  <a:pt x="26670" y="16261"/>
                </a:cubicBezTo>
                <a:cubicBezTo>
                  <a:pt x="26670" y="17874"/>
                  <a:pt x="25398" y="19189"/>
                  <a:pt x="23803" y="19260"/>
                </a:cubicBezTo>
                <a:cubicBezTo>
                  <a:pt x="23759" y="19262"/>
                  <a:pt x="23713" y="19263"/>
                  <a:pt x="23668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26670" y="0"/>
                  <a:pt x="26670" y="0"/>
                  <a:pt x="26670" y="0"/>
                </a:cubicBezTo>
                <a:cubicBezTo>
                  <a:pt x="26670" y="8122"/>
                  <a:pt x="26670" y="8122"/>
                  <a:pt x="26670" y="8122"/>
                </a:cubicBezTo>
                <a:cubicBezTo>
                  <a:pt x="26675" y="8122"/>
                  <a:pt x="26675" y="8122"/>
                  <a:pt x="26675" y="8122"/>
                </a:cubicBezTo>
                <a:cubicBezTo>
                  <a:pt x="26680" y="8863"/>
                  <a:pt x="27281" y="9461"/>
                  <a:pt x="28023" y="94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91629"/>
            <a:ext cx="5378036" cy="2613455"/>
          </a:xfrm>
        </p:spPr>
        <p:txBody>
          <a:bodyPr anchor="ctr"/>
          <a:lstStyle>
            <a:lvl1pPr>
              <a:lnSpc>
                <a:spcPct val="92000"/>
              </a:lnSpc>
              <a:defRPr sz="2325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[“Quote”]</a:t>
            </a:r>
          </a:p>
        </p:txBody>
      </p:sp>
    </p:spTree>
    <p:extLst>
      <p:ext uri="{BB962C8B-B14F-4D97-AF65-F5344CB8AC3E}">
        <p14:creationId xmlns:p14="http://schemas.microsoft.com/office/powerpoint/2010/main" val="318682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smal)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 (PHJU)"/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0"/>
            <a:ext cx="6669805" cy="4585145"/>
          </a:xfrm>
          <a:custGeom>
            <a:avLst/>
            <a:gdLst>
              <a:gd name="T0" fmla="*/ 28023 w 28023"/>
              <a:gd name="T1" fmla="*/ 9461 h 19263"/>
              <a:gd name="T2" fmla="*/ 26675 w 28023"/>
              <a:gd name="T3" fmla="*/ 10800 h 19263"/>
              <a:gd name="T4" fmla="*/ 26670 w 28023"/>
              <a:gd name="T5" fmla="*/ 10800 h 19263"/>
              <a:gd name="T6" fmla="*/ 26670 w 28023"/>
              <a:gd name="T7" fmla="*/ 16261 h 19263"/>
              <a:gd name="T8" fmla="*/ 23803 w 28023"/>
              <a:gd name="T9" fmla="*/ 19260 h 19263"/>
              <a:gd name="T10" fmla="*/ 23668 w 28023"/>
              <a:gd name="T11" fmla="*/ 19263 h 19263"/>
              <a:gd name="T12" fmla="*/ 0 w 28023"/>
              <a:gd name="T13" fmla="*/ 19263 h 19263"/>
              <a:gd name="T14" fmla="*/ 0 w 28023"/>
              <a:gd name="T15" fmla="*/ 0 h 19263"/>
              <a:gd name="T16" fmla="*/ 26670 w 28023"/>
              <a:gd name="T17" fmla="*/ 0 h 19263"/>
              <a:gd name="T18" fmla="*/ 26670 w 28023"/>
              <a:gd name="T19" fmla="*/ 8122 h 19263"/>
              <a:gd name="T20" fmla="*/ 26675 w 28023"/>
              <a:gd name="T21" fmla="*/ 8122 h 19263"/>
              <a:gd name="T22" fmla="*/ 28023 w 28023"/>
              <a:gd name="T23" fmla="*/ 9461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23" h="19263">
                <a:moveTo>
                  <a:pt x="28023" y="9461"/>
                </a:moveTo>
                <a:cubicBezTo>
                  <a:pt x="27281" y="9461"/>
                  <a:pt x="26680" y="10060"/>
                  <a:pt x="26675" y="10800"/>
                </a:cubicBezTo>
                <a:cubicBezTo>
                  <a:pt x="26670" y="10800"/>
                  <a:pt x="26670" y="10800"/>
                  <a:pt x="26670" y="10800"/>
                </a:cubicBezTo>
                <a:cubicBezTo>
                  <a:pt x="26670" y="16261"/>
                  <a:pt x="26670" y="16261"/>
                  <a:pt x="26670" y="16261"/>
                </a:cubicBezTo>
                <a:cubicBezTo>
                  <a:pt x="26670" y="17874"/>
                  <a:pt x="25398" y="19189"/>
                  <a:pt x="23803" y="19260"/>
                </a:cubicBezTo>
                <a:cubicBezTo>
                  <a:pt x="23759" y="19262"/>
                  <a:pt x="23713" y="19263"/>
                  <a:pt x="23668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26670" y="0"/>
                  <a:pt x="26670" y="0"/>
                  <a:pt x="26670" y="0"/>
                </a:cubicBezTo>
                <a:cubicBezTo>
                  <a:pt x="26670" y="8122"/>
                  <a:pt x="26670" y="8122"/>
                  <a:pt x="26670" y="8122"/>
                </a:cubicBezTo>
                <a:cubicBezTo>
                  <a:pt x="26675" y="8122"/>
                  <a:pt x="26675" y="8122"/>
                  <a:pt x="26675" y="8122"/>
                </a:cubicBezTo>
                <a:cubicBezTo>
                  <a:pt x="26680" y="8863"/>
                  <a:pt x="27281" y="9461"/>
                  <a:pt x="28023" y="9461"/>
                </a:cubicBezTo>
                <a:close/>
              </a:path>
            </a:pathLst>
          </a:custGeom>
          <a:solidFill>
            <a:srgbClr val="B2D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10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5505451" y="0"/>
            <a:ext cx="3372593" cy="4585145"/>
          </a:xfrm>
          <a:custGeom>
            <a:avLst/>
            <a:gdLst>
              <a:gd name="connsiteX0" fmla="*/ 0 w 4496786"/>
              <a:gd name="connsiteY0" fmla="*/ 0 h 6114759"/>
              <a:gd name="connsiteX1" fmla="*/ 4496786 w 4496786"/>
              <a:gd name="connsiteY1" fmla="*/ 0 h 6114759"/>
              <a:gd name="connsiteX2" fmla="*/ 4496786 w 4496786"/>
              <a:gd name="connsiteY2" fmla="*/ 1588 h 6114759"/>
              <a:gd name="connsiteX3" fmla="*/ 4495621 w 4496786"/>
              <a:gd name="connsiteY3" fmla="*/ 1588 h 6114759"/>
              <a:gd name="connsiteX4" fmla="*/ 4495621 w 4496786"/>
              <a:gd name="connsiteY4" fmla="*/ 5257906 h 6114759"/>
              <a:gd name="connsiteX5" fmla="*/ 4485783 w 4496786"/>
              <a:gd name="connsiteY5" fmla="*/ 5388338 h 6114759"/>
              <a:gd name="connsiteX6" fmla="*/ 4325191 w 4496786"/>
              <a:gd name="connsiteY6" fmla="*/ 5770431 h 6114759"/>
              <a:gd name="connsiteX7" fmla="*/ 3811359 w 4496786"/>
              <a:gd name="connsiteY7" fmla="*/ 6097305 h 6114759"/>
              <a:gd name="connsiteX8" fmla="*/ 3679648 w 4496786"/>
              <a:gd name="connsiteY8" fmla="*/ 6113807 h 6114759"/>
              <a:gd name="connsiteX9" fmla="*/ 3638706 w 4496786"/>
              <a:gd name="connsiteY9" fmla="*/ 6114759 h 6114759"/>
              <a:gd name="connsiteX10" fmla="*/ 14678 w 4496786"/>
              <a:gd name="connsiteY10" fmla="*/ 6114759 h 6114759"/>
              <a:gd name="connsiteX11" fmla="*/ 0 w 4496786"/>
              <a:gd name="connsiteY11" fmla="*/ 6114759 h 61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6786" h="6114759">
                <a:moveTo>
                  <a:pt x="0" y="0"/>
                </a:moveTo>
                <a:lnTo>
                  <a:pt x="4496786" y="0"/>
                </a:lnTo>
                <a:lnTo>
                  <a:pt x="4496786" y="1588"/>
                </a:lnTo>
                <a:lnTo>
                  <a:pt x="4495621" y="1588"/>
                </a:lnTo>
                <a:cubicBezTo>
                  <a:pt x="4495621" y="5257906"/>
                  <a:pt x="4495621" y="5257906"/>
                  <a:pt x="4495621" y="5257906"/>
                </a:cubicBezTo>
                <a:cubicBezTo>
                  <a:pt x="4495621" y="5301701"/>
                  <a:pt x="4492130" y="5345178"/>
                  <a:pt x="4485783" y="5388338"/>
                </a:cubicBezTo>
                <a:cubicBezTo>
                  <a:pt x="4464519" y="5526387"/>
                  <a:pt x="4408978" y="5658723"/>
                  <a:pt x="4325191" y="5770431"/>
                </a:cubicBezTo>
                <a:cubicBezTo>
                  <a:pt x="4201731" y="5937042"/>
                  <a:pt x="4015432" y="6056049"/>
                  <a:pt x="3811359" y="6097305"/>
                </a:cubicBezTo>
                <a:cubicBezTo>
                  <a:pt x="3767878" y="6106191"/>
                  <a:pt x="3723763" y="6111903"/>
                  <a:pt x="3679648" y="6113807"/>
                </a:cubicBezTo>
                <a:cubicBezTo>
                  <a:pt x="3666001" y="6114442"/>
                  <a:pt x="3652353" y="6114759"/>
                  <a:pt x="3638706" y="6114759"/>
                </a:cubicBezTo>
                <a:cubicBezTo>
                  <a:pt x="2266293" y="6114759"/>
                  <a:pt x="1065431" y="6114759"/>
                  <a:pt x="14678" y="6114759"/>
                </a:cubicBezTo>
                <a:lnTo>
                  <a:pt x="0" y="6114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[Klik op het pictogram om </a:t>
            </a:r>
            <a:br>
              <a:rPr lang="nl-NL"/>
            </a:br>
            <a:r>
              <a:rPr lang="nl-NL"/>
              <a:t>een afbeelding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91629"/>
            <a:ext cx="5378036" cy="2613455"/>
          </a:xfrm>
        </p:spPr>
        <p:txBody>
          <a:bodyPr anchor="ctr"/>
          <a:lstStyle>
            <a:lvl1pPr>
              <a:lnSpc>
                <a:spcPct val="92000"/>
              </a:lnSpc>
              <a:defRPr sz="2325" baseline="0">
                <a:solidFill>
                  <a:schemeClr val="accent2"/>
                </a:solidFill>
              </a:defRPr>
            </a:lvl1pPr>
          </a:lstStyle>
          <a:p>
            <a:r>
              <a:rPr lang="nl-NL"/>
              <a:t>[“Quote”]</a:t>
            </a:r>
          </a:p>
        </p:txBody>
      </p:sp>
    </p:spTree>
    <p:extLst>
      <p:ext uri="{BB962C8B-B14F-4D97-AF65-F5344CB8AC3E}">
        <p14:creationId xmlns:p14="http://schemas.microsoft.com/office/powerpoint/2010/main" val="39331049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smal)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5505451" y="0"/>
            <a:ext cx="3372593" cy="4585145"/>
          </a:xfrm>
          <a:custGeom>
            <a:avLst/>
            <a:gdLst>
              <a:gd name="connsiteX0" fmla="*/ 0 w 4496786"/>
              <a:gd name="connsiteY0" fmla="*/ 0 h 6114759"/>
              <a:gd name="connsiteX1" fmla="*/ 4496786 w 4496786"/>
              <a:gd name="connsiteY1" fmla="*/ 0 h 6114759"/>
              <a:gd name="connsiteX2" fmla="*/ 4496786 w 4496786"/>
              <a:gd name="connsiteY2" fmla="*/ 1588 h 6114759"/>
              <a:gd name="connsiteX3" fmla="*/ 4495621 w 4496786"/>
              <a:gd name="connsiteY3" fmla="*/ 1588 h 6114759"/>
              <a:gd name="connsiteX4" fmla="*/ 4495621 w 4496786"/>
              <a:gd name="connsiteY4" fmla="*/ 5257906 h 6114759"/>
              <a:gd name="connsiteX5" fmla="*/ 4485783 w 4496786"/>
              <a:gd name="connsiteY5" fmla="*/ 5388338 h 6114759"/>
              <a:gd name="connsiteX6" fmla="*/ 4325191 w 4496786"/>
              <a:gd name="connsiteY6" fmla="*/ 5770431 h 6114759"/>
              <a:gd name="connsiteX7" fmla="*/ 3811359 w 4496786"/>
              <a:gd name="connsiteY7" fmla="*/ 6097305 h 6114759"/>
              <a:gd name="connsiteX8" fmla="*/ 3679648 w 4496786"/>
              <a:gd name="connsiteY8" fmla="*/ 6113807 h 6114759"/>
              <a:gd name="connsiteX9" fmla="*/ 3638706 w 4496786"/>
              <a:gd name="connsiteY9" fmla="*/ 6114759 h 6114759"/>
              <a:gd name="connsiteX10" fmla="*/ 14678 w 4496786"/>
              <a:gd name="connsiteY10" fmla="*/ 6114759 h 6114759"/>
              <a:gd name="connsiteX11" fmla="*/ 0 w 4496786"/>
              <a:gd name="connsiteY11" fmla="*/ 6114759 h 61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6786" h="6114759">
                <a:moveTo>
                  <a:pt x="0" y="0"/>
                </a:moveTo>
                <a:lnTo>
                  <a:pt x="4496786" y="0"/>
                </a:lnTo>
                <a:lnTo>
                  <a:pt x="4496786" y="1588"/>
                </a:lnTo>
                <a:lnTo>
                  <a:pt x="4495621" y="1588"/>
                </a:lnTo>
                <a:cubicBezTo>
                  <a:pt x="4495621" y="5257906"/>
                  <a:pt x="4495621" y="5257906"/>
                  <a:pt x="4495621" y="5257906"/>
                </a:cubicBezTo>
                <a:cubicBezTo>
                  <a:pt x="4495621" y="5301701"/>
                  <a:pt x="4492130" y="5345178"/>
                  <a:pt x="4485783" y="5388338"/>
                </a:cubicBezTo>
                <a:cubicBezTo>
                  <a:pt x="4464519" y="5526387"/>
                  <a:pt x="4408978" y="5658723"/>
                  <a:pt x="4325191" y="5770431"/>
                </a:cubicBezTo>
                <a:cubicBezTo>
                  <a:pt x="4201731" y="5937042"/>
                  <a:pt x="4015432" y="6056049"/>
                  <a:pt x="3811359" y="6097305"/>
                </a:cubicBezTo>
                <a:cubicBezTo>
                  <a:pt x="3767878" y="6106191"/>
                  <a:pt x="3723763" y="6111903"/>
                  <a:pt x="3679648" y="6113807"/>
                </a:cubicBezTo>
                <a:cubicBezTo>
                  <a:pt x="3666001" y="6114442"/>
                  <a:pt x="3652353" y="6114759"/>
                  <a:pt x="3638706" y="6114759"/>
                </a:cubicBezTo>
                <a:cubicBezTo>
                  <a:pt x="2266293" y="6114759"/>
                  <a:pt x="1065431" y="6114759"/>
                  <a:pt x="14678" y="6114759"/>
                </a:cubicBezTo>
                <a:lnTo>
                  <a:pt x="0" y="6114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[Klik op het pictogram om </a:t>
            </a:r>
            <a:br>
              <a:rPr lang="nl-NL"/>
            </a:br>
            <a:r>
              <a:rPr lang="nl-NL"/>
              <a:t>een afbeelding in te voegen]</a:t>
            </a:r>
          </a:p>
        </p:txBody>
      </p:sp>
      <p:sp>
        <p:nvSpPr>
          <p:cNvPr id="11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-1"/>
            <a:ext cx="6669809" cy="4585140"/>
          </a:xfrm>
          <a:custGeom>
            <a:avLst/>
            <a:gdLst>
              <a:gd name="T0" fmla="*/ 28023 w 28023"/>
              <a:gd name="T1" fmla="*/ 9461 h 19263"/>
              <a:gd name="T2" fmla="*/ 26675 w 28023"/>
              <a:gd name="T3" fmla="*/ 10800 h 19263"/>
              <a:gd name="T4" fmla="*/ 26670 w 28023"/>
              <a:gd name="T5" fmla="*/ 10800 h 19263"/>
              <a:gd name="T6" fmla="*/ 26670 w 28023"/>
              <a:gd name="T7" fmla="*/ 16261 h 19263"/>
              <a:gd name="T8" fmla="*/ 23803 w 28023"/>
              <a:gd name="T9" fmla="*/ 19260 h 19263"/>
              <a:gd name="T10" fmla="*/ 23668 w 28023"/>
              <a:gd name="T11" fmla="*/ 19263 h 19263"/>
              <a:gd name="T12" fmla="*/ 0 w 28023"/>
              <a:gd name="T13" fmla="*/ 19263 h 19263"/>
              <a:gd name="T14" fmla="*/ 0 w 28023"/>
              <a:gd name="T15" fmla="*/ 0 h 19263"/>
              <a:gd name="T16" fmla="*/ 26670 w 28023"/>
              <a:gd name="T17" fmla="*/ 0 h 19263"/>
              <a:gd name="T18" fmla="*/ 26670 w 28023"/>
              <a:gd name="T19" fmla="*/ 8122 h 19263"/>
              <a:gd name="T20" fmla="*/ 26675 w 28023"/>
              <a:gd name="T21" fmla="*/ 8122 h 19263"/>
              <a:gd name="T22" fmla="*/ 28023 w 28023"/>
              <a:gd name="T23" fmla="*/ 9461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23" h="19263">
                <a:moveTo>
                  <a:pt x="28023" y="9461"/>
                </a:moveTo>
                <a:cubicBezTo>
                  <a:pt x="27281" y="9461"/>
                  <a:pt x="26680" y="10060"/>
                  <a:pt x="26675" y="10800"/>
                </a:cubicBezTo>
                <a:cubicBezTo>
                  <a:pt x="26670" y="10800"/>
                  <a:pt x="26670" y="10800"/>
                  <a:pt x="26670" y="10800"/>
                </a:cubicBezTo>
                <a:cubicBezTo>
                  <a:pt x="26670" y="16261"/>
                  <a:pt x="26670" y="16261"/>
                  <a:pt x="26670" y="16261"/>
                </a:cubicBezTo>
                <a:cubicBezTo>
                  <a:pt x="26670" y="17874"/>
                  <a:pt x="25398" y="19189"/>
                  <a:pt x="23803" y="19260"/>
                </a:cubicBezTo>
                <a:cubicBezTo>
                  <a:pt x="23759" y="19262"/>
                  <a:pt x="23713" y="19263"/>
                  <a:pt x="23668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26670" y="0"/>
                  <a:pt x="26670" y="0"/>
                  <a:pt x="26670" y="0"/>
                </a:cubicBezTo>
                <a:cubicBezTo>
                  <a:pt x="26670" y="8122"/>
                  <a:pt x="26670" y="8122"/>
                  <a:pt x="26670" y="8122"/>
                </a:cubicBezTo>
                <a:cubicBezTo>
                  <a:pt x="26675" y="8122"/>
                  <a:pt x="26675" y="8122"/>
                  <a:pt x="26675" y="8122"/>
                </a:cubicBezTo>
                <a:cubicBezTo>
                  <a:pt x="26680" y="8863"/>
                  <a:pt x="27281" y="9461"/>
                  <a:pt x="28023" y="946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91629"/>
            <a:ext cx="5378036" cy="2613455"/>
          </a:xfrm>
        </p:spPr>
        <p:txBody>
          <a:bodyPr anchor="ctr"/>
          <a:lstStyle>
            <a:lvl1pPr>
              <a:lnSpc>
                <a:spcPct val="92000"/>
              </a:lnSpc>
              <a:defRPr sz="2325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[“Quote”]</a:t>
            </a:r>
          </a:p>
        </p:txBody>
      </p:sp>
    </p:spTree>
    <p:extLst>
      <p:ext uri="{BB962C8B-B14F-4D97-AF65-F5344CB8AC3E}">
        <p14:creationId xmlns:p14="http://schemas.microsoft.com/office/powerpoint/2010/main" val="15670060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breed)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743591" y="0"/>
            <a:ext cx="6134450" cy="4587002"/>
          </a:xfrm>
          <a:custGeom>
            <a:avLst/>
            <a:gdLst>
              <a:gd name="connsiteX0" fmla="*/ 0 w 8179267"/>
              <a:gd name="connsiteY0" fmla="*/ 0 h 6116002"/>
              <a:gd name="connsiteX1" fmla="*/ 8179267 w 8179267"/>
              <a:gd name="connsiteY1" fmla="*/ 0 h 6116002"/>
              <a:gd name="connsiteX2" fmla="*/ 8179267 w 8179267"/>
              <a:gd name="connsiteY2" fmla="*/ 5258752 h 6116002"/>
              <a:gd name="connsiteX3" fmla="*/ 7404794 w 8179267"/>
              <a:gd name="connsiteY3" fmla="*/ 6116002 h 6116002"/>
              <a:gd name="connsiteX4" fmla="*/ 0 w 8179267"/>
              <a:gd name="connsiteY4" fmla="*/ 6116002 h 6116002"/>
              <a:gd name="connsiteX5" fmla="*/ 0 w 8179267"/>
              <a:gd name="connsiteY5" fmla="*/ 0 h 6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267" h="6116002">
                <a:moveTo>
                  <a:pt x="0" y="0"/>
                </a:moveTo>
                <a:lnTo>
                  <a:pt x="8179267" y="0"/>
                </a:lnTo>
                <a:cubicBezTo>
                  <a:pt x="8179267" y="5258752"/>
                  <a:pt x="8179267" y="5258752"/>
                  <a:pt x="8179267" y="5258752"/>
                </a:cubicBezTo>
                <a:cubicBezTo>
                  <a:pt x="8179267" y="5732144"/>
                  <a:pt x="7832659" y="6116002"/>
                  <a:pt x="7404794" y="6116002"/>
                </a:cubicBezTo>
                <a:cubicBezTo>
                  <a:pt x="0" y="6116002"/>
                  <a:pt x="0" y="6116002"/>
                  <a:pt x="0" y="611600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[Klik op het pictogram om een afbeelding in te voegen]</a:t>
            </a:r>
          </a:p>
        </p:txBody>
      </p:sp>
      <p:sp>
        <p:nvSpPr>
          <p:cNvPr id="9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3867150" cy="4587002"/>
          </a:xfrm>
          <a:custGeom>
            <a:avLst/>
            <a:gdLst>
              <a:gd name="T0" fmla="*/ 16264 w 16264"/>
              <a:gd name="T1" fmla="*/ 9596 h 19263"/>
              <a:gd name="T2" fmla="*/ 14917 w 16264"/>
              <a:gd name="T3" fmla="*/ 10935 h 19263"/>
              <a:gd name="T4" fmla="*/ 14911 w 16264"/>
              <a:gd name="T5" fmla="*/ 10935 h 19263"/>
              <a:gd name="T6" fmla="*/ 14911 w 16264"/>
              <a:gd name="T7" fmla="*/ 16261 h 19263"/>
              <a:gd name="T8" fmla="*/ 11909 w 16264"/>
              <a:gd name="T9" fmla="*/ 19263 h 19263"/>
              <a:gd name="T10" fmla="*/ 0 w 16264"/>
              <a:gd name="T11" fmla="*/ 19263 h 19263"/>
              <a:gd name="T12" fmla="*/ 0 w 16264"/>
              <a:gd name="T13" fmla="*/ 0 h 19263"/>
              <a:gd name="T14" fmla="*/ 14911 w 16264"/>
              <a:gd name="T15" fmla="*/ 0 h 19263"/>
              <a:gd name="T16" fmla="*/ 14911 w 16264"/>
              <a:gd name="T17" fmla="*/ 8257 h 19263"/>
              <a:gd name="T18" fmla="*/ 14917 w 16264"/>
              <a:gd name="T19" fmla="*/ 8257 h 19263"/>
              <a:gd name="T20" fmla="*/ 16264 w 16264"/>
              <a:gd name="T21" fmla="*/ 9596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64" h="19263">
                <a:moveTo>
                  <a:pt x="16264" y="9596"/>
                </a:moveTo>
                <a:cubicBezTo>
                  <a:pt x="15523" y="9596"/>
                  <a:pt x="14921" y="10195"/>
                  <a:pt x="14917" y="10935"/>
                </a:cubicBezTo>
                <a:cubicBezTo>
                  <a:pt x="14911" y="10935"/>
                  <a:pt x="14911" y="10935"/>
                  <a:pt x="14911" y="10935"/>
                </a:cubicBezTo>
                <a:cubicBezTo>
                  <a:pt x="14911" y="16261"/>
                  <a:pt x="14911" y="16261"/>
                  <a:pt x="14911" y="16261"/>
                </a:cubicBezTo>
                <a:cubicBezTo>
                  <a:pt x="14911" y="17919"/>
                  <a:pt x="13567" y="19263"/>
                  <a:pt x="11909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14911" y="0"/>
                  <a:pt x="14911" y="0"/>
                  <a:pt x="14911" y="0"/>
                </a:cubicBezTo>
                <a:cubicBezTo>
                  <a:pt x="14911" y="8257"/>
                  <a:pt x="14911" y="8257"/>
                  <a:pt x="14911" y="8257"/>
                </a:cubicBezTo>
                <a:cubicBezTo>
                  <a:pt x="14917" y="8257"/>
                  <a:pt x="14917" y="8257"/>
                  <a:pt x="14917" y="8257"/>
                </a:cubicBezTo>
                <a:cubicBezTo>
                  <a:pt x="14921" y="8997"/>
                  <a:pt x="15523" y="9596"/>
                  <a:pt x="16264" y="9596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73093"/>
            <a:ext cx="2835000" cy="2613455"/>
          </a:xfrm>
        </p:spPr>
        <p:txBody>
          <a:bodyPr anchor="ctr"/>
          <a:lstStyle>
            <a:lvl1pPr>
              <a:lnSpc>
                <a:spcPct val="95000"/>
              </a:lnSpc>
              <a:defRPr lang="nl-NL" sz="2250" b="0" i="0" u="none" strike="noStrike" baseline="0" smtClean="0">
                <a:solidFill>
                  <a:schemeClr val="bg1"/>
                </a:solidFill>
              </a:defRPr>
            </a:lvl1pPr>
          </a:lstStyle>
          <a:p>
            <a:r>
              <a:rPr lang="nl-NL"/>
              <a:t>[“Hier een quote met</a:t>
            </a:r>
            <a:br>
              <a:rPr lang="nl-NL"/>
            </a:br>
            <a:r>
              <a:rPr lang="nl-NL"/>
              <a:t>een korte tekst’]</a:t>
            </a:r>
          </a:p>
        </p:txBody>
      </p:sp>
    </p:spTree>
    <p:extLst>
      <p:ext uri="{BB962C8B-B14F-4D97-AF65-F5344CB8AC3E}">
        <p14:creationId xmlns:p14="http://schemas.microsoft.com/office/powerpoint/2010/main" val="41189362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breed)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743591" y="0"/>
            <a:ext cx="6134450" cy="4587002"/>
          </a:xfrm>
          <a:custGeom>
            <a:avLst/>
            <a:gdLst>
              <a:gd name="connsiteX0" fmla="*/ 0 w 8179267"/>
              <a:gd name="connsiteY0" fmla="*/ 0 h 6116002"/>
              <a:gd name="connsiteX1" fmla="*/ 8179267 w 8179267"/>
              <a:gd name="connsiteY1" fmla="*/ 0 h 6116002"/>
              <a:gd name="connsiteX2" fmla="*/ 8179267 w 8179267"/>
              <a:gd name="connsiteY2" fmla="*/ 5258752 h 6116002"/>
              <a:gd name="connsiteX3" fmla="*/ 7404794 w 8179267"/>
              <a:gd name="connsiteY3" fmla="*/ 6116002 h 6116002"/>
              <a:gd name="connsiteX4" fmla="*/ 0 w 8179267"/>
              <a:gd name="connsiteY4" fmla="*/ 6116002 h 6116002"/>
              <a:gd name="connsiteX5" fmla="*/ 0 w 8179267"/>
              <a:gd name="connsiteY5" fmla="*/ 0 h 6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267" h="6116002">
                <a:moveTo>
                  <a:pt x="0" y="0"/>
                </a:moveTo>
                <a:lnTo>
                  <a:pt x="8179267" y="0"/>
                </a:lnTo>
                <a:cubicBezTo>
                  <a:pt x="8179267" y="5258752"/>
                  <a:pt x="8179267" y="5258752"/>
                  <a:pt x="8179267" y="5258752"/>
                </a:cubicBezTo>
                <a:cubicBezTo>
                  <a:pt x="8179267" y="5732144"/>
                  <a:pt x="7832659" y="6116002"/>
                  <a:pt x="7404794" y="6116002"/>
                </a:cubicBezTo>
                <a:cubicBezTo>
                  <a:pt x="0" y="6116002"/>
                  <a:pt x="0" y="6116002"/>
                  <a:pt x="0" y="611600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[Klik op het pictogram om een afbeelding in te voegen]</a:t>
            </a:r>
          </a:p>
        </p:txBody>
      </p:sp>
      <p:sp>
        <p:nvSpPr>
          <p:cNvPr id="9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3867150" cy="4587002"/>
          </a:xfrm>
          <a:custGeom>
            <a:avLst/>
            <a:gdLst>
              <a:gd name="T0" fmla="*/ 16264 w 16264"/>
              <a:gd name="T1" fmla="*/ 9596 h 19263"/>
              <a:gd name="T2" fmla="*/ 14917 w 16264"/>
              <a:gd name="T3" fmla="*/ 10935 h 19263"/>
              <a:gd name="T4" fmla="*/ 14911 w 16264"/>
              <a:gd name="T5" fmla="*/ 10935 h 19263"/>
              <a:gd name="T6" fmla="*/ 14911 w 16264"/>
              <a:gd name="T7" fmla="*/ 16261 h 19263"/>
              <a:gd name="T8" fmla="*/ 11909 w 16264"/>
              <a:gd name="T9" fmla="*/ 19263 h 19263"/>
              <a:gd name="T10" fmla="*/ 0 w 16264"/>
              <a:gd name="T11" fmla="*/ 19263 h 19263"/>
              <a:gd name="T12" fmla="*/ 0 w 16264"/>
              <a:gd name="T13" fmla="*/ 0 h 19263"/>
              <a:gd name="T14" fmla="*/ 14911 w 16264"/>
              <a:gd name="T15" fmla="*/ 0 h 19263"/>
              <a:gd name="T16" fmla="*/ 14911 w 16264"/>
              <a:gd name="T17" fmla="*/ 8257 h 19263"/>
              <a:gd name="T18" fmla="*/ 14917 w 16264"/>
              <a:gd name="T19" fmla="*/ 8257 h 19263"/>
              <a:gd name="T20" fmla="*/ 16264 w 16264"/>
              <a:gd name="T21" fmla="*/ 9596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64" h="19263">
                <a:moveTo>
                  <a:pt x="16264" y="9596"/>
                </a:moveTo>
                <a:cubicBezTo>
                  <a:pt x="15523" y="9596"/>
                  <a:pt x="14921" y="10195"/>
                  <a:pt x="14917" y="10935"/>
                </a:cubicBezTo>
                <a:cubicBezTo>
                  <a:pt x="14911" y="10935"/>
                  <a:pt x="14911" y="10935"/>
                  <a:pt x="14911" y="10935"/>
                </a:cubicBezTo>
                <a:cubicBezTo>
                  <a:pt x="14911" y="16261"/>
                  <a:pt x="14911" y="16261"/>
                  <a:pt x="14911" y="16261"/>
                </a:cubicBezTo>
                <a:cubicBezTo>
                  <a:pt x="14911" y="17919"/>
                  <a:pt x="13567" y="19263"/>
                  <a:pt x="11909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14911" y="0"/>
                  <a:pt x="14911" y="0"/>
                  <a:pt x="14911" y="0"/>
                </a:cubicBezTo>
                <a:cubicBezTo>
                  <a:pt x="14911" y="8257"/>
                  <a:pt x="14911" y="8257"/>
                  <a:pt x="14911" y="8257"/>
                </a:cubicBezTo>
                <a:cubicBezTo>
                  <a:pt x="14917" y="8257"/>
                  <a:pt x="14917" y="8257"/>
                  <a:pt x="14917" y="8257"/>
                </a:cubicBezTo>
                <a:cubicBezTo>
                  <a:pt x="14921" y="8997"/>
                  <a:pt x="15523" y="9596"/>
                  <a:pt x="16264" y="95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73093"/>
            <a:ext cx="2835000" cy="2613455"/>
          </a:xfrm>
        </p:spPr>
        <p:txBody>
          <a:bodyPr anchor="ctr"/>
          <a:lstStyle>
            <a:lvl1pPr>
              <a:lnSpc>
                <a:spcPct val="95000"/>
              </a:lnSpc>
              <a:defRPr lang="nl-NL" sz="2250" b="0" i="0" u="none" strike="noStrike" baseline="0" smtClean="0">
                <a:solidFill>
                  <a:schemeClr val="bg1"/>
                </a:solidFill>
              </a:defRPr>
            </a:lvl1pPr>
          </a:lstStyle>
          <a:p>
            <a:r>
              <a:rPr lang="nl-NL"/>
              <a:t>[“Hier een quote met</a:t>
            </a:r>
            <a:br>
              <a:rPr lang="nl-NL"/>
            </a:br>
            <a:r>
              <a:rPr lang="nl-NL"/>
              <a:t>een korte tekst’]</a:t>
            </a:r>
          </a:p>
        </p:txBody>
      </p:sp>
    </p:spTree>
    <p:extLst>
      <p:ext uri="{BB962C8B-B14F-4D97-AF65-F5344CB8AC3E}">
        <p14:creationId xmlns:p14="http://schemas.microsoft.com/office/powerpoint/2010/main" val="16809400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breed)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743591" y="0"/>
            <a:ext cx="6134450" cy="4587002"/>
          </a:xfrm>
          <a:custGeom>
            <a:avLst/>
            <a:gdLst>
              <a:gd name="connsiteX0" fmla="*/ 0 w 8179267"/>
              <a:gd name="connsiteY0" fmla="*/ 0 h 6116002"/>
              <a:gd name="connsiteX1" fmla="*/ 8179267 w 8179267"/>
              <a:gd name="connsiteY1" fmla="*/ 0 h 6116002"/>
              <a:gd name="connsiteX2" fmla="*/ 8179267 w 8179267"/>
              <a:gd name="connsiteY2" fmla="*/ 5258752 h 6116002"/>
              <a:gd name="connsiteX3" fmla="*/ 7404794 w 8179267"/>
              <a:gd name="connsiteY3" fmla="*/ 6116002 h 6116002"/>
              <a:gd name="connsiteX4" fmla="*/ 0 w 8179267"/>
              <a:gd name="connsiteY4" fmla="*/ 6116002 h 6116002"/>
              <a:gd name="connsiteX5" fmla="*/ 0 w 8179267"/>
              <a:gd name="connsiteY5" fmla="*/ 0 h 6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267" h="6116002">
                <a:moveTo>
                  <a:pt x="0" y="0"/>
                </a:moveTo>
                <a:lnTo>
                  <a:pt x="8179267" y="0"/>
                </a:lnTo>
                <a:cubicBezTo>
                  <a:pt x="8179267" y="5258752"/>
                  <a:pt x="8179267" y="5258752"/>
                  <a:pt x="8179267" y="5258752"/>
                </a:cubicBezTo>
                <a:cubicBezTo>
                  <a:pt x="8179267" y="5732144"/>
                  <a:pt x="7832659" y="6116002"/>
                  <a:pt x="7404794" y="6116002"/>
                </a:cubicBezTo>
                <a:cubicBezTo>
                  <a:pt x="0" y="6116002"/>
                  <a:pt x="0" y="6116002"/>
                  <a:pt x="0" y="611600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[Klik op het pictogram om een afbeelding in te voegen]</a:t>
            </a:r>
          </a:p>
        </p:txBody>
      </p:sp>
      <p:sp>
        <p:nvSpPr>
          <p:cNvPr id="10" name="Freeform 11 (PHJU)"/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3867150" cy="4587002"/>
          </a:xfrm>
          <a:custGeom>
            <a:avLst/>
            <a:gdLst>
              <a:gd name="T0" fmla="*/ 16264 w 16264"/>
              <a:gd name="T1" fmla="*/ 9596 h 19263"/>
              <a:gd name="T2" fmla="*/ 14917 w 16264"/>
              <a:gd name="T3" fmla="*/ 10935 h 19263"/>
              <a:gd name="T4" fmla="*/ 14911 w 16264"/>
              <a:gd name="T5" fmla="*/ 10935 h 19263"/>
              <a:gd name="T6" fmla="*/ 14911 w 16264"/>
              <a:gd name="T7" fmla="*/ 16261 h 19263"/>
              <a:gd name="T8" fmla="*/ 11909 w 16264"/>
              <a:gd name="T9" fmla="*/ 19263 h 19263"/>
              <a:gd name="T10" fmla="*/ 0 w 16264"/>
              <a:gd name="T11" fmla="*/ 19263 h 19263"/>
              <a:gd name="T12" fmla="*/ 0 w 16264"/>
              <a:gd name="T13" fmla="*/ 0 h 19263"/>
              <a:gd name="T14" fmla="*/ 14911 w 16264"/>
              <a:gd name="T15" fmla="*/ 0 h 19263"/>
              <a:gd name="T16" fmla="*/ 14911 w 16264"/>
              <a:gd name="T17" fmla="*/ 8257 h 19263"/>
              <a:gd name="T18" fmla="*/ 14917 w 16264"/>
              <a:gd name="T19" fmla="*/ 8257 h 19263"/>
              <a:gd name="T20" fmla="*/ 16264 w 16264"/>
              <a:gd name="T21" fmla="*/ 9596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64" h="19263">
                <a:moveTo>
                  <a:pt x="16264" y="9596"/>
                </a:moveTo>
                <a:cubicBezTo>
                  <a:pt x="15523" y="9596"/>
                  <a:pt x="14921" y="10195"/>
                  <a:pt x="14917" y="10935"/>
                </a:cubicBezTo>
                <a:cubicBezTo>
                  <a:pt x="14911" y="10935"/>
                  <a:pt x="14911" y="10935"/>
                  <a:pt x="14911" y="10935"/>
                </a:cubicBezTo>
                <a:cubicBezTo>
                  <a:pt x="14911" y="16261"/>
                  <a:pt x="14911" y="16261"/>
                  <a:pt x="14911" y="16261"/>
                </a:cubicBezTo>
                <a:cubicBezTo>
                  <a:pt x="14911" y="17919"/>
                  <a:pt x="13567" y="19263"/>
                  <a:pt x="11909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14911" y="0"/>
                  <a:pt x="14911" y="0"/>
                  <a:pt x="14911" y="0"/>
                </a:cubicBezTo>
                <a:cubicBezTo>
                  <a:pt x="14911" y="8257"/>
                  <a:pt x="14911" y="8257"/>
                  <a:pt x="14911" y="8257"/>
                </a:cubicBezTo>
                <a:cubicBezTo>
                  <a:pt x="14917" y="8257"/>
                  <a:pt x="14917" y="8257"/>
                  <a:pt x="14917" y="8257"/>
                </a:cubicBezTo>
                <a:cubicBezTo>
                  <a:pt x="14921" y="8997"/>
                  <a:pt x="15523" y="9596"/>
                  <a:pt x="16264" y="95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73093"/>
            <a:ext cx="2835000" cy="2613455"/>
          </a:xfrm>
        </p:spPr>
        <p:txBody>
          <a:bodyPr anchor="ctr"/>
          <a:lstStyle>
            <a:lvl1pPr>
              <a:lnSpc>
                <a:spcPct val="95000"/>
              </a:lnSpc>
              <a:defRPr lang="nl-NL" sz="2250" b="0" i="0" u="none" strike="noStrike" baseline="0" smtClean="0">
                <a:solidFill>
                  <a:schemeClr val="accent2"/>
                </a:solidFill>
              </a:defRPr>
            </a:lvl1pPr>
          </a:lstStyle>
          <a:p>
            <a:r>
              <a:rPr lang="nl-NL"/>
              <a:t>[“Hier een quote met</a:t>
            </a:r>
            <a:br>
              <a:rPr lang="nl-NL"/>
            </a:br>
            <a:r>
              <a:rPr lang="nl-NL"/>
              <a:t>een korte tekst”]</a:t>
            </a:r>
          </a:p>
        </p:txBody>
      </p:sp>
    </p:spTree>
    <p:extLst>
      <p:ext uri="{BB962C8B-B14F-4D97-AF65-F5344CB8AC3E}">
        <p14:creationId xmlns:p14="http://schemas.microsoft.com/office/powerpoint/2010/main" val="18741695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breed)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743591" y="0"/>
            <a:ext cx="6134450" cy="4587002"/>
          </a:xfrm>
          <a:custGeom>
            <a:avLst/>
            <a:gdLst>
              <a:gd name="connsiteX0" fmla="*/ 0 w 8179267"/>
              <a:gd name="connsiteY0" fmla="*/ 0 h 6116002"/>
              <a:gd name="connsiteX1" fmla="*/ 8179267 w 8179267"/>
              <a:gd name="connsiteY1" fmla="*/ 0 h 6116002"/>
              <a:gd name="connsiteX2" fmla="*/ 8179267 w 8179267"/>
              <a:gd name="connsiteY2" fmla="*/ 5258752 h 6116002"/>
              <a:gd name="connsiteX3" fmla="*/ 7404794 w 8179267"/>
              <a:gd name="connsiteY3" fmla="*/ 6116002 h 6116002"/>
              <a:gd name="connsiteX4" fmla="*/ 0 w 8179267"/>
              <a:gd name="connsiteY4" fmla="*/ 6116002 h 6116002"/>
              <a:gd name="connsiteX5" fmla="*/ 0 w 8179267"/>
              <a:gd name="connsiteY5" fmla="*/ 0 h 6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267" h="6116002">
                <a:moveTo>
                  <a:pt x="0" y="0"/>
                </a:moveTo>
                <a:lnTo>
                  <a:pt x="8179267" y="0"/>
                </a:lnTo>
                <a:cubicBezTo>
                  <a:pt x="8179267" y="5258752"/>
                  <a:pt x="8179267" y="5258752"/>
                  <a:pt x="8179267" y="5258752"/>
                </a:cubicBezTo>
                <a:cubicBezTo>
                  <a:pt x="8179267" y="5732144"/>
                  <a:pt x="7832659" y="6116002"/>
                  <a:pt x="7404794" y="6116002"/>
                </a:cubicBezTo>
                <a:cubicBezTo>
                  <a:pt x="0" y="6116002"/>
                  <a:pt x="0" y="6116002"/>
                  <a:pt x="0" y="611600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[Klik op het pictogram om een afbeelding in te voegen]</a:t>
            </a:r>
          </a:p>
        </p:txBody>
      </p:sp>
      <p:sp>
        <p:nvSpPr>
          <p:cNvPr id="9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3867150" cy="4587002"/>
          </a:xfrm>
          <a:custGeom>
            <a:avLst/>
            <a:gdLst>
              <a:gd name="T0" fmla="*/ 16264 w 16264"/>
              <a:gd name="T1" fmla="*/ 9596 h 19263"/>
              <a:gd name="T2" fmla="*/ 14917 w 16264"/>
              <a:gd name="T3" fmla="*/ 10935 h 19263"/>
              <a:gd name="T4" fmla="*/ 14911 w 16264"/>
              <a:gd name="T5" fmla="*/ 10935 h 19263"/>
              <a:gd name="T6" fmla="*/ 14911 w 16264"/>
              <a:gd name="T7" fmla="*/ 16261 h 19263"/>
              <a:gd name="T8" fmla="*/ 11909 w 16264"/>
              <a:gd name="T9" fmla="*/ 19263 h 19263"/>
              <a:gd name="T10" fmla="*/ 0 w 16264"/>
              <a:gd name="T11" fmla="*/ 19263 h 19263"/>
              <a:gd name="T12" fmla="*/ 0 w 16264"/>
              <a:gd name="T13" fmla="*/ 0 h 19263"/>
              <a:gd name="T14" fmla="*/ 14911 w 16264"/>
              <a:gd name="T15" fmla="*/ 0 h 19263"/>
              <a:gd name="T16" fmla="*/ 14911 w 16264"/>
              <a:gd name="T17" fmla="*/ 8257 h 19263"/>
              <a:gd name="T18" fmla="*/ 14917 w 16264"/>
              <a:gd name="T19" fmla="*/ 8257 h 19263"/>
              <a:gd name="T20" fmla="*/ 16264 w 16264"/>
              <a:gd name="T21" fmla="*/ 9596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64" h="19263">
                <a:moveTo>
                  <a:pt x="16264" y="9596"/>
                </a:moveTo>
                <a:cubicBezTo>
                  <a:pt x="15523" y="9596"/>
                  <a:pt x="14921" y="10195"/>
                  <a:pt x="14917" y="10935"/>
                </a:cubicBezTo>
                <a:cubicBezTo>
                  <a:pt x="14911" y="10935"/>
                  <a:pt x="14911" y="10935"/>
                  <a:pt x="14911" y="10935"/>
                </a:cubicBezTo>
                <a:cubicBezTo>
                  <a:pt x="14911" y="16261"/>
                  <a:pt x="14911" y="16261"/>
                  <a:pt x="14911" y="16261"/>
                </a:cubicBezTo>
                <a:cubicBezTo>
                  <a:pt x="14911" y="17919"/>
                  <a:pt x="13567" y="19263"/>
                  <a:pt x="11909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14911" y="0"/>
                  <a:pt x="14911" y="0"/>
                  <a:pt x="14911" y="0"/>
                </a:cubicBezTo>
                <a:cubicBezTo>
                  <a:pt x="14911" y="8257"/>
                  <a:pt x="14911" y="8257"/>
                  <a:pt x="14911" y="8257"/>
                </a:cubicBezTo>
                <a:cubicBezTo>
                  <a:pt x="14917" y="8257"/>
                  <a:pt x="14917" y="8257"/>
                  <a:pt x="14917" y="8257"/>
                </a:cubicBezTo>
                <a:cubicBezTo>
                  <a:pt x="14921" y="8997"/>
                  <a:pt x="15523" y="9596"/>
                  <a:pt x="16264" y="95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73093"/>
            <a:ext cx="2835000" cy="2613455"/>
          </a:xfrm>
        </p:spPr>
        <p:txBody>
          <a:bodyPr anchor="ctr"/>
          <a:lstStyle>
            <a:lvl1pPr>
              <a:lnSpc>
                <a:spcPct val="95000"/>
              </a:lnSpc>
              <a:defRPr lang="nl-NL" sz="2250" b="0" i="0" u="none" strike="noStrike" baseline="0" smtClean="0">
                <a:solidFill>
                  <a:schemeClr val="bg1"/>
                </a:solidFill>
              </a:defRPr>
            </a:lvl1pPr>
          </a:lstStyle>
          <a:p>
            <a:r>
              <a:rPr lang="nl-NL"/>
              <a:t>[“Hier een quote met</a:t>
            </a:r>
            <a:br>
              <a:rPr lang="nl-NL"/>
            </a:br>
            <a:r>
              <a:rPr lang="nl-NL"/>
              <a:t>een korte tekst’]</a:t>
            </a:r>
          </a:p>
        </p:txBody>
      </p:sp>
    </p:spTree>
    <p:extLst>
      <p:ext uri="{BB962C8B-B14F-4D97-AF65-F5344CB8AC3E}">
        <p14:creationId xmlns:p14="http://schemas.microsoft.com/office/powerpoint/2010/main" val="396681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B28-1D53-BB44-A578-37F228A10A7E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88CA-A9A6-5244-B478-067230B282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36211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562D6FC5-B677-4FF1-8F6D-04100250DBC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titel mag ook gedeeltelijk een accentkleur hebben.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Deze uitleg staat buiten beeld en wordt niet getoond bij presentatie en wordt ook niet geprint.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5595FC7-5768-4EBB-A641-B44AB238C8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685800">
              <a:defRPr/>
            </a:pPr>
            <a:fld id="{8F18802B-E4C7-4B2D-B37A-6B7CC3C134EA}" type="slidenum">
              <a:rPr lang="nl-NL" smtClean="0">
                <a:solidFill>
                  <a:srgbClr val="0057A3"/>
                </a:solidFill>
              </a:rPr>
              <a:pPr defTabSz="685800">
                <a:defRPr/>
              </a:pPr>
              <a:t>‹nr.›</a:t>
            </a:fld>
            <a:endParaRPr lang="nl-NL">
              <a:solidFill>
                <a:srgbClr val="0057A3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9800" y="1506600"/>
            <a:ext cx="8100000" cy="2970000"/>
          </a:xfrm>
        </p:spPr>
        <p:txBody>
          <a:bodyPr numCol="2" spcCol="504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l-NL"/>
              <a:t>[Tekst (2-kolomsindeling). Gebruik de knop voor Lijstniveau verhogen om te schakelen naar een andere tekstopmaak]</a:t>
            </a:r>
          </a:p>
        </p:txBody>
      </p:sp>
    </p:spTree>
    <p:extLst>
      <p:ext uri="{BB962C8B-B14F-4D97-AF65-F5344CB8AC3E}">
        <p14:creationId xmlns:p14="http://schemas.microsoft.com/office/powerpoint/2010/main" val="11028648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titel mag ook gedeeltelijk een accentkleur hebben.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Deze uitleg staat buiten beeld en wordt niet getoond bij presentatie en wordt ook niet geprint.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685800">
              <a:defRPr/>
            </a:pPr>
            <a:fld id="{8F18802B-E4C7-4B2D-B37A-6B7CC3C134EA}" type="slidenum">
              <a:rPr lang="nl-NL" smtClean="0">
                <a:solidFill>
                  <a:srgbClr val="0057A3"/>
                </a:solidFill>
              </a:rPr>
              <a:pPr defTabSz="685800">
                <a:defRPr/>
              </a:pPr>
              <a:t>‹nr.›</a:t>
            </a:fld>
            <a:endParaRPr lang="nl-NL">
              <a:solidFill>
                <a:srgbClr val="0057A3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9800" y="1506600"/>
            <a:ext cx="8100000" cy="2970000"/>
          </a:xfrm>
        </p:spPr>
        <p:txBody>
          <a:bodyPr numCol="2" spcCol="504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l-NL"/>
              <a:t>[Tekst (2-kolomsindeling). Gebruik de knop voor Lijstniveau verhogen om te schakelen naar een andere tekstopmaak]</a:t>
            </a:r>
          </a:p>
        </p:txBody>
      </p:sp>
    </p:spTree>
    <p:extLst>
      <p:ext uri="{BB962C8B-B14F-4D97-AF65-F5344CB8AC3E}">
        <p14:creationId xmlns:p14="http://schemas.microsoft.com/office/powerpoint/2010/main" val="9113069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dia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Logo"/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</p:grpSp>
      <p:sp>
        <p:nvSpPr>
          <p:cNvPr id="11" name="Kleurvlak 10 (PHJU)"/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1"/>
            <a:ext cx="8880872" cy="4208696"/>
          </a:xfrm>
          <a:custGeom>
            <a:avLst/>
            <a:gdLst>
              <a:gd name="connsiteX0" fmla="*/ 0 w 11841163"/>
              <a:gd name="connsiteY0" fmla="*/ 0 h 6116638"/>
              <a:gd name="connsiteX1" fmla="*/ 11841163 w 11841163"/>
              <a:gd name="connsiteY1" fmla="*/ 0 h 6116638"/>
              <a:gd name="connsiteX2" fmla="*/ 11841163 w 11841163"/>
              <a:gd name="connsiteY2" fmla="*/ 5259299 h 6116638"/>
              <a:gd name="connsiteX3" fmla="*/ 11823744 w 11841163"/>
              <a:gd name="connsiteY3" fmla="*/ 5432068 h 6116638"/>
              <a:gd name="connsiteX4" fmla="*/ 11800868 w 11841163"/>
              <a:gd name="connsiteY4" fmla="*/ 5505756 h 6116638"/>
              <a:gd name="connsiteX5" fmla="*/ 11773769 w 11841163"/>
              <a:gd name="connsiteY5" fmla="*/ 5593001 h 6116638"/>
              <a:gd name="connsiteX6" fmla="*/ 11071530 w 11841163"/>
              <a:gd name="connsiteY6" fmla="*/ 6112159 h 6116638"/>
              <a:gd name="connsiteX7" fmla="*/ 10985837 w 11841163"/>
              <a:gd name="connsiteY7" fmla="*/ 6116540 h 6116638"/>
              <a:gd name="connsiteX8" fmla="*/ 10983890 w 11841163"/>
              <a:gd name="connsiteY8" fmla="*/ 6116638 h 6116638"/>
              <a:gd name="connsiteX9" fmla="*/ 0 w 11841163"/>
              <a:gd name="connsiteY9" fmla="*/ 6116638 h 6116638"/>
              <a:gd name="connsiteX10" fmla="*/ 0 w 11841163"/>
              <a:gd name="connsiteY10" fmla="*/ 0 h 611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41163" h="6116638">
                <a:moveTo>
                  <a:pt x="0" y="0"/>
                </a:moveTo>
                <a:lnTo>
                  <a:pt x="11841163" y="0"/>
                </a:lnTo>
                <a:cubicBezTo>
                  <a:pt x="11841163" y="5259299"/>
                  <a:pt x="11841163" y="5259299"/>
                  <a:pt x="11841163" y="5259299"/>
                </a:cubicBezTo>
                <a:cubicBezTo>
                  <a:pt x="11841163" y="5318479"/>
                  <a:pt x="11835165" y="5376261"/>
                  <a:pt x="11823744" y="5432068"/>
                </a:cubicBezTo>
                <a:lnTo>
                  <a:pt x="11800868" y="5505756"/>
                </a:lnTo>
                <a:lnTo>
                  <a:pt x="11773769" y="5593001"/>
                </a:lnTo>
                <a:cubicBezTo>
                  <a:pt x="11654434" y="5874966"/>
                  <a:pt x="11388427" y="6079796"/>
                  <a:pt x="11071530" y="6112159"/>
                </a:cubicBezTo>
                <a:lnTo>
                  <a:pt x="10985837" y="6116540"/>
                </a:lnTo>
                <a:lnTo>
                  <a:pt x="10983890" y="6116638"/>
                </a:lnTo>
                <a:cubicBezTo>
                  <a:pt x="0" y="6116638"/>
                  <a:pt x="0" y="6116638"/>
                  <a:pt x="0" y="6116638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62000" indent="-16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57301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7330" cy="4585140"/>
          </a:xfrm>
          <a:custGeom>
            <a:avLst/>
            <a:gdLst>
              <a:gd name="connsiteX0" fmla="*/ 0 w 11836440"/>
              <a:gd name="connsiteY0" fmla="*/ 0 h 6113520"/>
              <a:gd name="connsiteX1" fmla="*/ 11836440 w 11836440"/>
              <a:gd name="connsiteY1" fmla="*/ 0 h 6113520"/>
              <a:gd name="connsiteX2" fmla="*/ 11836440 w 11836440"/>
              <a:gd name="connsiteY2" fmla="*/ 5281019 h 6113520"/>
              <a:gd name="connsiteX3" fmla="*/ 11821358 w 11836440"/>
              <a:gd name="connsiteY3" fmla="*/ 5430539 h 6113520"/>
              <a:gd name="connsiteX4" fmla="*/ 11069148 w 11836440"/>
              <a:gd name="connsiteY4" fmla="*/ 6110572 h 6113520"/>
              <a:gd name="connsiteX5" fmla="*/ 11011483 w 11836440"/>
              <a:gd name="connsiteY5" fmla="*/ 6113520 h 6113520"/>
              <a:gd name="connsiteX6" fmla="*/ 0 w 11836440"/>
              <a:gd name="connsiteY6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6440" h="6113520">
                <a:moveTo>
                  <a:pt x="0" y="0"/>
                </a:moveTo>
                <a:lnTo>
                  <a:pt x="11836440" y="0"/>
                </a:lnTo>
                <a:lnTo>
                  <a:pt x="11836440" y="5281019"/>
                </a:lnTo>
                <a:lnTo>
                  <a:pt x="11821358" y="5430539"/>
                </a:lnTo>
                <a:cubicBezTo>
                  <a:pt x="11747100" y="5793194"/>
                  <a:pt x="11443664" y="6072325"/>
                  <a:pt x="11069148" y="6110572"/>
                </a:cubicBezTo>
                <a:lnTo>
                  <a:pt x="11011483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[Klik op het pictogram om een afbeelding in te voegen]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170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wit) en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7330" cy="4585140"/>
          </a:xfrm>
          <a:custGeom>
            <a:avLst/>
            <a:gdLst>
              <a:gd name="connsiteX0" fmla="*/ 0 w 11836440"/>
              <a:gd name="connsiteY0" fmla="*/ 0 h 6113520"/>
              <a:gd name="connsiteX1" fmla="*/ 11836440 w 11836440"/>
              <a:gd name="connsiteY1" fmla="*/ 0 h 6113520"/>
              <a:gd name="connsiteX2" fmla="*/ 11836440 w 11836440"/>
              <a:gd name="connsiteY2" fmla="*/ 5281019 h 6113520"/>
              <a:gd name="connsiteX3" fmla="*/ 11821358 w 11836440"/>
              <a:gd name="connsiteY3" fmla="*/ 5430539 h 6113520"/>
              <a:gd name="connsiteX4" fmla="*/ 11069148 w 11836440"/>
              <a:gd name="connsiteY4" fmla="*/ 6110572 h 6113520"/>
              <a:gd name="connsiteX5" fmla="*/ 11011483 w 11836440"/>
              <a:gd name="connsiteY5" fmla="*/ 6113520 h 6113520"/>
              <a:gd name="connsiteX6" fmla="*/ 0 w 11836440"/>
              <a:gd name="connsiteY6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6440" h="6113520">
                <a:moveTo>
                  <a:pt x="0" y="0"/>
                </a:moveTo>
                <a:lnTo>
                  <a:pt x="11836440" y="0"/>
                </a:lnTo>
                <a:lnTo>
                  <a:pt x="11836440" y="5281019"/>
                </a:lnTo>
                <a:lnTo>
                  <a:pt x="11821358" y="5430539"/>
                </a:lnTo>
                <a:cubicBezTo>
                  <a:pt x="11747100" y="5793194"/>
                  <a:pt x="11443664" y="6072325"/>
                  <a:pt x="11069148" y="6110572"/>
                </a:cubicBezTo>
                <a:lnTo>
                  <a:pt x="11011483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[Klik op het pictogram om een afbeelding in te voegen]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88292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merkblauw) en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/>
              <a:t>De titel mag ook gedeeltelijk een accentkleur hebben.</a:t>
            </a:r>
          </a:p>
          <a:p>
            <a:endParaRPr lang="nl-NL" sz="900" baseline="0"/>
          </a:p>
          <a:p>
            <a:endParaRPr lang="nl-NL" sz="900" baseline="0"/>
          </a:p>
          <a:p>
            <a:r>
              <a:rPr lang="nl-NL" sz="900" i="1" baseline="0"/>
              <a:t>Deze uitleg staat buiten beeld en wordt niet getoond bij presentatie en wordt ook niet geprint.</a:t>
            </a:r>
          </a:p>
          <a:p>
            <a:endParaRPr lang="nl-NL" sz="9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4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7330" cy="4585140"/>
          </a:xfrm>
          <a:custGeom>
            <a:avLst/>
            <a:gdLst>
              <a:gd name="connsiteX0" fmla="*/ 0 w 11836440"/>
              <a:gd name="connsiteY0" fmla="*/ 0 h 6113520"/>
              <a:gd name="connsiteX1" fmla="*/ 11836440 w 11836440"/>
              <a:gd name="connsiteY1" fmla="*/ 0 h 6113520"/>
              <a:gd name="connsiteX2" fmla="*/ 11836440 w 11836440"/>
              <a:gd name="connsiteY2" fmla="*/ 5281019 h 6113520"/>
              <a:gd name="connsiteX3" fmla="*/ 11821358 w 11836440"/>
              <a:gd name="connsiteY3" fmla="*/ 5430539 h 6113520"/>
              <a:gd name="connsiteX4" fmla="*/ 11069148 w 11836440"/>
              <a:gd name="connsiteY4" fmla="*/ 6110572 h 6113520"/>
              <a:gd name="connsiteX5" fmla="*/ 11011483 w 11836440"/>
              <a:gd name="connsiteY5" fmla="*/ 6113520 h 6113520"/>
              <a:gd name="connsiteX6" fmla="*/ 0 w 11836440"/>
              <a:gd name="connsiteY6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6440" h="6113520">
                <a:moveTo>
                  <a:pt x="0" y="0"/>
                </a:moveTo>
                <a:lnTo>
                  <a:pt x="11836440" y="0"/>
                </a:lnTo>
                <a:lnTo>
                  <a:pt x="11836440" y="5281019"/>
                </a:lnTo>
                <a:lnTo>
                  <a:pt x="11821358" y="5430539"/>
                </a:lnTo>
                <a:cubicBezTo>
                  <a:pt x="11747100" y="5793194"/>
                  <a:pt x="11443664" y="6072325"/>
                  <a:pt x="11069148" y="6110572"/>
                </a:cubicBezTo>
                <a:lnTo>
                  <a:pt x="11011483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[Klik op het pictogram om een afbeelding in te voegen]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8672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/>
              <a:t>De titel mag ook gedeeltelijk een accentkleur hebben.</a:t>
            </a:r>
          </a:p>
          <a:p>
            <a:endParaRPr lang="nl-NL" sz="900" baseline="0"/>
          </a:p>
          <a:p>
            <a:endParaRPr lang="nl-NL" sz="900" baseline="0"/>
          </a:p>
          <a:p>
            <a:r>
              <a:rPr lang="nl-NL" sz="900" i="1" baseline="0"/>
              <a:t>Deze uitleg staat buiten beeld en wordt niet getoond bij presentatie en wordt ook niet geprint.</a:t>
            </a:r>
          </a:p>
          <a:p>
            <a:endParaRPr lang="nl-NL" sz="9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7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1977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/>
              <a:t>De titel mag ook gedeeltelijk een accentkleur hebben.</a:t>
            </a:r>
          </a:p>
          <a:p>
            <a:endParaRPr lang="nl-NL" sz="900" baseline="0"/>
          </a:p>
          <a:p>
            <a:endParaRPr lang="nl-NL" sz="900" baseline="0"/>
          </a:p>
          <a:p>
            <a:r>
              <a:rPr lang="nl-NL" sz="900" i="1" baseline="0"/>
              <a:t>Deze uitleg staat buiten beeld en wordt niet getoond bij presentatie en wordt ook niet geprint.</a:t>
            </a:r>
          </a:p>
          <a:p>
            <a:endParaRPr lang="nl-NL" sz="9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7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7999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/>
              <a:t>De titel mag ook gedeeltelijk een accentkleur hebben.</a:t>
            </a:r>
          </a:p>
          <a:p>
            <a:endParaRPr lang="nl-NL" sz="900" baseline="0"/>
          </a:p>
          <a:p>
            <a:endParaRPr lang="nl-NL" sz="900" baseline="0"/>
          </a:p>
          <a:p>
            <a:r>
              <a:rPr lang="nl-NL" sz="900" i="1" baseline="0"/>
              <a:t>Deze uitleg staat buiten beeld en wordt niet getoond bij presentatie en wordt ook niet geprint.</a:t>
            </a:r>
          </a:p>
          <a:p>
            <a:endParaRPr lang="nl-NL" sz="90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7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0700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860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B28-1D53-BB44-A578-37F228A10A7E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88CA-A9A6-5244-B478-067230B282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43210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572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6933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dia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Logo"/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</p:grpSp>
      <p:sp>
        <p:nvSpPr>
          <p:cNvPr id="11" name="Kleurvlak 10 (PHJU)"/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1"/>
            <a:ext cx="8880872" cy="4208696"/>
          </a:xfrm>
          <a:custGeom>
            <a:avLst/>
            <a:gdLst>
              <a:gd name="connsiteX0" fmla="*/ 0 w 11841163"/>
              <a:gd name="connsiteY0" fmla="*/ 0 h 6116638"/>
              <a:gd name="connsiteX1" fmla="*/ 11841163 w 11841163"/>
              <a:gd name="connsiteY1" fmla="*/ 0 h 6116638"/>
              <a:gd name="connsiteX2" fmla="*/ 11841163 w 11841163"/>
              <a:gd name="connsiteY2" fmla="*/ 5259299 h 6116638"/>
              <a:gd name="connsiteX3" fmla="*/ 11823744 w 11841163"/>
              <a:gd name="connsiteY3" fmla="*/ 5432068 h 6116638"/>
              <a:gd name="connsiteX4" fmla="*/ 11800868 w 11841163"/>
              <a:gd name="connsiteY4" fmla="*/ 5505756 h 6116638"/>
              <a:gd name="connsiteX5" fmla="*/ 11773769 w 11841163"/>
              <a:gd name="connsiteY5" fmla="*/ 5593001 h 6116638"/>
              <a:gd name="connsiteX6" fmla="*/ 11071530 w 11841163"/>
              <a:gd name="connsiteY6" fmla="*/ 6112159 h 6116638"/>
              <a:gd name="connsiteX7" fmla="*/ 10985837 w 11841163"/>
              <a:gd name="connsiteY7" fmla="*/ 6116540 h 6116638"/>
              <a:gd name="connsiteX8" fmla="*/ 10983890 w 11841163"/>
              <a:gd name="connsiteY8" fmla="*/ 6116638 h 6116638"/>
              <a:gd name="connsiteX9" fmla="*/ 0 w 11841163"/>
              <a:gd name="connsiteY9" fmla="*/ 6116638 h 6116638"/>
              <a:gd name="connsiteX10" fmla="*/ 0 w 11841163"/>
              <a:gd name="connsiteY10" fmla="*/ 0 h 611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41163" h="6116638">
                <a:moveTo>
                  <a:pt x="0" y="0"/>
                </a:moveTo>
                <a:lnTo>
                  <a:pt x="11841163" y="0"/>
                </a:lnTo>
                <a:cubicBezTo>
                  <a:pt x="11841163" y="5259299"/>
                  <a:pt x="11841163" y="5259299"/>
                  <a:pt x="11841163" y="5259299"/>
                </a:cubicBezTo>
                <a:cubicBezTo>
                  <a:pt x="11841163" y="5318479"/>
                  <a:pt x="11835165" y="5376261"/>
                  <a:pt x="11823744" y="5432068"/>
                </a:cubicBezTo>
                <a:lnTo>
                  <a:pt x="11800868" y="5505756"/>
                </a:lnTo>
                <a:lnTo>
                  <a:pt x="11773769" y="5593001"/>
                </a:lnTo>
                <a:cubicBezTo>
                  <a:pt x="11654434" y="5874966"/>
                  <a:pt x="11388427" y="6079796"/>
                  <a:pt x="11071530" y="6112159"/>
                </a:cubicBezTo>
                <a:lnTo>
                  <a:pt x="10985837" y="6116540"/>
                </a:lnTo>
                <a:lnTo>
                  <a:pt x="10983890" y="6116638"/>
                </a:lnTo>
                <a:cubicBezTo>
                  <a:pt x="0" y="6116638"/>
                  <a:pt x="0" y="6116638"/>
                  <a:pt x="0" y="6116638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62000" indent="-16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17289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DDF940B6-D121-4B86-B8E9-8EB013344BA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titel mag ook gedeeltelijk een accentkleur hebben.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Deze uitleg staat buiten beeld en wordt niet getoond bij presentatie en wordt ook niet geprint.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20AC08F-E545-4A93-BC3B-323B6A8DB7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685800">
              <a:defRPr/>
            </a:pPr>
            <a:fld id="{8F18802B-E4C7-4B2D-B37A-6B7CC3C134EA}" type="slidenum">
              <a:rPr lang="nl-NL" smtClean="0">
                <a:solidFill>
                  <a:srgbClr val="0057A3"/>
                </a:solidFill>
              </a:rPr>
              <a:pPr defTabSz="685800">
                <a:defRPr/>
              </a:pPr>
              <a:t>‹nr.›</a:t>
            </a:fld>
            <a:endParaRPr lang="nl-NL">
              <a:solidFill>
                <a:srgbClr val="0057A3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9800" y="1506600"/>
            <a:ext cx="8100000" cy="2970000"/>
          </a:xfrm>
        </p:spPr>
        <p:txBody>
          <a:bodyPr numCol="2" spcCol="504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l-NL"/>
              <a:t>[Tekst (2-kolomsindeling). Gebruik de knop voor Lijstniveau verhogen om te schakelen naar een andere tekstopmaak]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12251574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praatwolk (subtitel licht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810000" y="0"/>
            <a:ext cx="5066375" cy="4207192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baseline="0"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8" name="Freeform 5 (PHJU)">
            <a:extLst>
              <a:ext uri="{FF2B5EF4-FFF2-40B4-BE49-F238E27FC236}">
                <a16:creationId xmlns:a16="http://schemas.microsoft.com/office/drawing/2014/main" id="{53A0D941-40B8-4F2F-8854-A509DF60DF69}"/>
              </a:ext>
            </a:extLst>
          </p:cNvPr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4902994" cy="4212431"/>
          </a:xfrm>
          <a:custGeom>
            <a:avLst/>
            <a:gdLst>
              <a:gd name="T0" fmla="*/ 19241 w 20593"/>
              <a:gd name="T1" fmla="*/ 14972 h 17690"/>
              <a:gd name="T2" fmla="*/ 19241 w 20593"/>
              <a:gd name="T3" fmla="*/ 8609 h 17690"/>
              <a:gd name="T4" fmla="*/ 19246 w 20593"/>
              <a:gd name="T5" fmla="*/ 8609 h 17690"/>
              <a:gd name="T6" fmla="*/ 20593 w 20593"/>
              <a:gd name="T7" fmla="*/ 7268 h 17690"/>
              <a:gd name="T8" fmla="*/ 19246 w 20593"/>
              <a:gd name="T9" fmla="*/ 5928 h 17690"/>
              <a:gd name="T10" fmla="*/ 19241 w 20593"/>
              <a:gd name="T11" fmla="*/ 5928 h 17690"/>
              <a:gd name="T12" fmla="*/ 19241 w 20593"/>
              <a:gd name="T13" fmla="*/ 0 h 17690"/>
              <a:gd name="T14" fmla="*/ 1326 w 20593"/>
              <a:gd name="T15" fmla="*/ 0 h 17690"/>
              <a:gd name="T16" fmla="*/ 0 w 20593"/>
              <a:gd name="T17" fmla="*/ 3 h 17690"/>
              <a:gd name="T18" fmla="*/ 0 w 20593"/>
              <a:gd name="T19" fmla="*/ 17690 h 17690"/>
              <a:gd name="T20" fmla="*/ 16527 w 20593"/>
              <a:gd name="T21" fmla="*/ 17690 h 17690"/>
              <a:gd name="T22" fmla="*/ 19241 w 20593"/>
              <a:gd name="T23" fmla="*/ 14972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593" h="17690">
                <a:moveTo>
                  <a:pt x="19241" y="14972"/>
                </a:move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cubicBezTo>
                  <a:pt x="19251" y="7868"/>
                  <a:pt x="19852" y="7268"/>
                  <a:pt x="20593" y="7268"/>
                </a:cubicBezTo>
                <a:cubicBezTo>
                  <a:pt x="19852" y="7268"/>
                  <a:pt x="19251" y="6669"/>
                  <a:pt x="19246" y="5928"/>
                </a:cubicBezTo>
                <a:cubicBezTo>
                  <a:pt x="19241" y="5928"/>
                  <a:pt x="19241" y="5928"/>
                  <a:pt x="19241" y="5928"/>
                </a:cubicBez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300" y="893058"/>
            <a:ext cx="3751552" cy="1350000"/>
          </a:xfrm>
        </p:spPr>
        <p:txBody>
          <a:bodyPr anchor="t"/>
          <a:lstStyle>
            <a:lvl1pPr algn="l">
              <a:lnSpc>
                <a:spcPct val="9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300" y="500587"/>
            <a:ext cx="3751552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107" y="325197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9107" y="357016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9107" y="3740075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B413048B-A80D-461B-9CE4-4377EEEC8382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389CBE0-56AD-467B-950B-10971213A65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F8E6C16-B161-4B92-861E-FF3E1BF9110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190347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praatwolk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810000" y="1"/>
            <a:ext cx="5066375" cy="4207192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Freeform 5 (PHJU)">
            <a:extLst>
              <a:ext uri="{FF2B5EF4-FFF2-40B4-BE49-F238E27FC236}">
                <a16:creationId xmlns:a16="http://schemas.microsoft.com/office/drawing/2014/main" id="{BF6C528E-0C06-4F08-AB37-B9F38273DA40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4902994" cy="4212431"/>
          </a:xfrm>
          <a:custGeom>
            <a:avLst/>
            <a:gdLst>
              <a:gd name="T0" fmla="*/ 19241 w 20593"/>
              <a:gd name="T1" fmla="*/ 14972 h 17690"/>
              <a:gd name="T2" fmla="*/ 19241 w 20593"/>
              <a:gd name="T3" fmla="*/ 8609 h 17690"/>
              <a:gd name="T4" fmla="*/ 19246 w 20593"/>
              <a:gd name="T5" fmla="*/ 8609 h 17690"/>
              <a:gd name="T6" fmla="*/ 20593 w 20593"/>
              <a:gd name="T7" fmla="*/ 7268 h 17690"/>
              <a:gd name="T8" fmla="*/ 19246 w 20593"/>
              <a:gd name="T9" fmla="*/ 5928 h 17690"/>
              <a:gd name="T10" fmla="*/ 19241 w 20593"/>
              <a:gd name="T11" fmla="*/ 5928 h 17690"/>
              <a:gd name="T12" fmla="*/ 19241 w 20593"/>
              <a:gd name="T13" fmla="*/ 0 h 17690"/>
              <a:gd name="T14" fmla="*/ 1326 w 20593"/>
              <a:gd name="T15" fmla="*/ 0 h 17690"/>
              <a:gd name="T16" fmla="*/ 0 w 20593"/>
              <a:gd name="T17" fmla="*/ 3 h 17690"/>
              <a:gd name="T18" fmla="*/ 0 w 20593"/>
              <a:gd name="T19" fmla="*/ 17690 h 17690"/>
              <a:gd name="T20" fmla="*/ 16527 w 20593"/>
              <a:gd name="T21" fmla="*/ 17690 h 17690"/>
              <a:gd name="T22" fmla="*/ 19241 w 20593"/>
              <a:gd name="T23" fmla="*/ 14972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593" h="17690">
                <a:moveTo>
                  <a:pt x="19241" y="14972"/>
                </a:move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cubicBezTo>
                  <a:pt x="19251" y="7868"/>
                  <a:pt x="19852" y="7268"/>
                  <a:pt x="20593" y="7268"/>
                </a:cubicBezTo>
                <a:cubicBezTo>
                  <a:pt x="19852" y="7268"/>
                  <a:pt x="19251" y="6669"/>
                  <a:pt x="19246" y="5928"/>
                </a:cubicBezTo>
                <a:cubicBezTo>
                  <a:pt x="19241" y="5928"/>
                  <a:pt x="19241" y="5928"/>
                  <a:pt x="19241" y="5928"/>
                </a:cubicBez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300" y="893058"/>
            <a:ext cx="3751552" cy="1350000"/>
          </a:xfrm>
        </p:spPr>
        <p:txBody>
          <a:bodyPr anchor="t"/>
          <a:lstStyle>
            <a:lvl1pPr algn="l">
              <a:lnSpc>
                <a:spcPct val="9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300" y="500587"/>
            <a:ext cx="3751552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107" y="325197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9107" y="357016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9107" y="3740075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4243CFD-CE83-4963-91FA-DCA069E4E095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27923E-E39D-46E9-82BE-B6E6F9A272B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1CB7941-EDF6-4092-8B7A-6E3EDB771A6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23897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praatwolk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810000" y="1"/>
            <a:ext cx="5066375" cy="4207192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Freeform 5 (PHJU)">
            <a:extLst>
              <a:ext uri="{FF2B5EF4-FFF2-40B4-BE49-F238E27FC236}">
                <a16:creationId xmlns:a16="http://schemas.microsoft.com/office/drawing/2014/main" id="{AF7CCF8A-06AD-4BFF-B4C8-5A22FBB85D0B}"/>
              </a:ext>
            </a:extLst>
          </p:cNvPr>
          <p:cNvSpPr>
            <a:spLocks noGrp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>
            <a:off x="0" y="1"/>
            <a:ext cx="4902994" cy="4212431"/>
          </a:xfrm>
          <a:custGeom>
            <a:avLst/>
            <a:gdLst>
              <a:gd name="T0" fmla="*/ 19241 w 20593"/>
              <a:gd name="T1" fmla="*/ 14972 h 17690"/>
              <a:gd name="T2" fmla="*/ 19241 w 20593"/>
              <a:gd name="T3" fmla="*/ 8609 h 17690"/>
              <a:gd name="T4" fmla="*/ 19246 w 20593"/>
              <a:gd name="T5" fmla="*/ 8609 h 17690"/>
              <a:gd name="T6" fmla="*/ 20593 w 20593"/>
              <a:gd name="T7" fmla="*/ 7268 h 17690"/>
              <a:gd name="T8" fmla="*/ 19246 w 20593"/>
              <a:gd name="T9" fmla="*/ 5928 h 17690"/>
              <a:gd name="T10" fmla="*/ 19241 w 20593"/>
              <a:gd name="T11" fmla="*/ 5928 h 17690"/>
              <a:gd name="T12" fmla="*/ 19241 w 20593"/>
              <a:gd name="T13" fmla="*/ 0 h 17690"/>
              <a:gd name="T14" fmla="*/ 1326 w 20593"/>
              <a:gd name="T15" fmla="*/ 0 h 17690"/>
              <a:gd name="T16" fmla="*/ 0 w 20593"/>
              <a:gd name="T17" fmla="*/ 3 h 17690"/>
              <a:gd name="T18" fmla="*/ 0 w 20593"/>
              <a:gd name="T19" fmla="*/ 17690 h 17690"/>
              <a:gd name="T20" fmla="*/ 16527 w 20593"/>
              <a:gd name="T21" fmla="*/ 17690 h 17690"/>
              <a:gd name="T22" fmla="*/ 19241 w 20593"/>
              <a:gd name="T23" fmla="*/ 14972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593" h="17690">
                <a:moveTo>
                  <a:pt x="19241" y="14972"/>
                </a:move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cubicBezTo>
                  <a:pt x="19251" y="7868"/>
                  <a:pt x="19852" y="7268"/>
                  <a:pt x="20593" y="7268"/>
                </a:cubicBezTo>
                <a:cubicBezTo>
                  <a:pt x="19852" y="7268"/>
                  <a:pt x="19251" y="6669"/>
                  <a:pt x="19246" y="5928"/>
                </a:cubicBezTo>
                <a:cubicBezTo>
                  <a:pt x="19241" y="5928"/>
                  <a:pt x="19241" y="5928"/>
                  <a:pt x="19241" y="5928"/>
                </a:cubicBez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lose/>
              </a:path>
            </a:pathLst>
          </a:custGeom>
          <a:solidFill>
            <a:srgbClr val="019C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300" y="893058"/>
            <a:ext cx="3751552" cy="1350000"/>
          </a:xfrm>
        </p:spPr>
        <p:txBody>
          <a:bodyPr anchor="t"/>
          <a:lstStyle>
            <a:lvl1pPr algn="l">
              <a:lnSpc>
                <a:spcPct val="9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300" y="500587"/>
            <a:ext cx="3751552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107" y="325197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9107" y="357016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9107" y="3740075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74E3582B-E33F-43FD-B7B4-613FF58988A1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AD76793-075C-4C85-92CC-3E0F6A4A38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6F07D01-43A7-4269-BE1F-2487A0B69D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5297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subtitel licht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810000" y="1"/>
            <a:ext cx="5066375" cy="4207192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baseline="0"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8" name="Freeform 5 (PHJU)">
            <a:extLst>
              <a:ext uri="{FF2B5EF4-FFF2-40B4-BE49-F238E27FC236}">
                <a16:creationId xmlns:a16="http://schemas.microsoft.com/office/drawing/2014/main" id="{E0117198-B78D-495E-B2E2-EA83F19B7C7A}"/>
              </a:ext>
            </a:extLst>
          </p:cNvPr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4582716" cy="4212431"/>
          </a:xfrm>
          <a:custGeom>
            <a:avLst/>
            <a:gdLst>
              <a:gd name="T0" fmla="*/ 19246 w 19246"/>
              <a:gd name="T1" fmla="*/ 5928 h 17690"/>
              <a:gd name="T2" fmla="*/ 19241 w 19246"/>
              <a:gd name="T3" fmla="*/ 0 h 17690"/>
              <a:gd name="T4" fmla="*/ 1326 w 19246"/>
              <a:gd name="T5" fmla="*/ 0 h 17690"/>
              <a:gd name="T6" fmla="*/ 0 w 19246"/>
              <a:gd name="T7" fmla="*/ 3 h 17690"/>
              <a:gd name="T8" fmla="*/ 0 w 19246"/>
              <a:gd name="T9" fmla="*/ 17690 h 17690"/>
              <a:gd name="T10" fmla="*/ 16527 w 19246"/>
              <a:gd name="T11" fmla="*/ 17690 h 17690"/>
              <a:gd name="T12" fmla="*/ 19241 w 19246"/>
              <a:gd name="T13" fmla="*/ 14972 h 17690"/>
              <a:gd name="T14" fmla="*/ 19241 w 19246"/>
              <a:gd name="T15" fmla="*/ 8609 h 17690"/>
              <a:gd name="T16" fmla="*/ 19246 w 19246"/>
              <a:gd name="T17" fmla="*/ 8609 h 17690"/>
              <a:gd name="T18" fmla="*/ 19246 w 19246"/>
              <a:gd name="T19" fmla="*/ 5928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46" h="17690">
                <a:moveTo>
                  <a:pt x="19246" y="5928"/>
                </a:move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lnTo>
                  <a:pt x="19246" y="5928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300" y="893058"/>
            <a:ext cx="3751552" cy="1350000"/>
          </a:xfrm>
        </p:spPr>
        <p:txBody>
          <a:bodyPr anchor="t"/>
          <a:lstStyle>
            <a:lvl1pPr algn="l">
              <a:lnSpc>
                <a:spcPct val="9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300" y="500587"/>
            <a:ext cx="3751552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107" y="325197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9107" y="357016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9107" y="3740075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B413048B-A80D-461B-9CE4-4377EEEC8382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389CBE0-56AD-467B-950B-10971213A65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F8E6C16-B161-4B92-861E-FF3E1BF9110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505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810000" y="1"/>
            <a:ext cx="5066375" cy="4207192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Freeform 5 (PHJU)">
            <a:extLst>
              <a:ext uri="{FF2B5EF4-FFF2-40B4-BE49-F238E27FC236}">
                <a16:creationId xmlns:a16="http://schemas.microsoft.com/office/drawing/2014/main" id="{7D65CD93-CC00-440E-A2D6-5761919C89BF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4582716" cy="4212431"/>
          </a:xfrm>
          <a:custGeom>
            <a:avLst/>
            <a:gdLst>
              <a:gd name="T0" fmla="*/ 19246 w 19246"/>
              <a:gd name="T1" fmla="*/ 5928 h 17690"/>
              <a:gd name="T2" fmla="*/ 19241 w 19246"/>
              <a:gd name="T3" fmla="*/ 0 h 17690"/>
              <a:gd name="T4" fmla="*/ 1326 w 19246"/>
              <a:gd name="T5" fmla="*/ 0 h 17690"/>
              <a:gd name="T6" fmla="*/ 0 w 19246"/>
              <a:gd name="T7" fmla="*/ 3 h 17690"/>
              <a:gd name="T8" fmla="*/ 0 w 19246"/>
              <a:gd name="T9" fmla="*/ 17690 h 17690"/>
              <a:gd name="T10" fmla="*/ 16527 w 19246"/>
              <a:gd name="T11" fmla="*/ 17690 h 17690"/>
              <a:gd name="T12" fmla="*/ 19241 w 19246"/>
              <a:gd name="T13" fmla="*/ 14972 h 17690"/>
              <a:gd name="T14" fmla="*/ 19241 w 19246"/>
              <a:gd name="T15" fmla="*/ 8609 h 17690"/>
              <a:gd name="T16" fmla="*/ 19246 w 19246"/>
              <a:gd name="T17" fmla="*/ 8609 h 17690"/>
              <a:gd name="T18" fmla="*/ 19246 w 19246"/>
              <a:gd name="T19" fmla="*/ 5928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46" h="17690">
                <a:moveTo>
                  <a:pt x="19246" y="5928"/>
                </a:move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lnTo>
                  <a:pt x="19246" y="5928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300" y="893058"/>
            <a:ext cx="3751552" cy="1350000"/>
          </a:xfrm>
        </p:spPr>
        <p:txBody>
          <a:bodyPr anchor="t"/>
          <a:lstStyle>
            <a:lvl1pPr algn="l">
              <a:lnSpc>
                <a:spcPct val="9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300" y="500587"/>
            <a:ext cx="3751552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107" y="325197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9107" y="357016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9107" y="3740075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4243CFD-CE83-4963-91FA-DCA069E4E095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27923E-E39D-46E9-82BE-B6E6F9A272B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1CB7941-EDF6-4092-8B7A-6E3EDB771A6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5180768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810000" y="1"/>
            <a:ext cx="5066375" cy="4207192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Freeform 5 (PHJU)">
            <a:extLst>
              <a:ext uri="{FF2B5EF4-FFF2-40B4-BE49-F238E27FC236}">
                <a16:creationId xmlns:a16="http://schemas.microsoft.com/office/drawing/2014/main" id="{5DDA67FD-A7AF-4F42-AECC-E3DE069986A4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4582716" cy="4212431"/>
          </a:xfrm>
          <a:custGeom>
            <a:avLst/>
            <a:gdLst>
              <a:gd name="T0" fmla="*/ 19246 w 19246"/>
              <a:gd name="T1" fmla="*/ 5928 h 17690"/>
              <a:gd name="T2" fmla="*/ 19241 w 19246"/>
              <a:gd name="T3" fmla="*/ 0 h 17690"/>
              <a:gd name="T4" fmla="*/ 1326 w 19246"/>
              <a:gd name="T5" fmla="*/ 0 h 17690"/>
              <a:gd name="T6" fmla="*/ 0 w 19246"/>
              <a:gd name="T7" fmla="*/ 3 h 17690"/>
              <a:gd name="T8" fmla="*/ 0 w 19246"/>
              <a:gd name="T9" fmla="*/ 17690 h 17690"/>
              <a:gd name="T10" fmla="*/ 16527 w 19246"/>
              <a:gd name="T11" fmla="*/ 17690 h 17690"/>
              <a:gd name="T12" fmla="*/ 19241 w 19246"/>
              <a:gd name="T13" fmla="*/ 14972 h 17690"/>
              <a:gd name="T14" fmla="*/ 19241 w 19246"/>
              <a:gd name="T15" fmla="*/ 8609 h 17690"/>
              <a:gd name="T16" fmla="*/ 19246 w 19246"/>
              <a:gd name="T17" fmla="*/ 8609 h 17690"/>
              <a:gd name="T18" fmla="*/ 19246 w 19246"/>
              <a:gd name="T19" fmla="*/ 5928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46" h="17690">
                <a:moveTo>
                  <a:pt x="19246" y="5928"/>
                </a:move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lnTo>
                  <a:pt x="19246" y="5928"/>
                </a:lnTo>
                <a:close/>
              </a:path>
            </a:pathLst>
          </a:custGeom>
          <a:solidFill>
            <a:srgbClr val="019C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300" y="893058"/>
            <a:ext cx="3751552" cy="1350000"/>
          </a:xfrm>
        </p:spPr>
        <p:txBody>
          <a:bodyPr anchor="t"/>
          <a:lstStyle>
            <a:lvl1pPr algn="l">
              <a:lnSpc>
                <a:spcPct val="9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300" y="500587"/>
            <a:ext cx="3751552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107" y="325197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9107" y="3570169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9107" y="3740075"/>
            <a:ext cx="3751745" cy="189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125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74E3582B-E33F-43FD-B7B4-613FF58988A1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73844" y="4482704"/>
            <a:ext cx="1846660" cy="410766"/>
            <a:chOff x="365125" y="5976938"/>
            <a:chExt cx="2462213" cy="547688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AD76793-075C-4C85-92CC-3E0F6A4A38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44663" y="6253163"/>
              <a:ext cx="1082675" cy="271463"/>
            </a:xfrm>
            <a:custGeom>
              <a:avLst/>
              <a:gdLst>
                <a:gd name="T0" fmla="*/ 136 w 3415"/>
                <a:gd name="T1" fmla="*/ 228 h 858"/>
                <a:gd name="T2" fmla="*/ 62 w 3415"/>
                <a:gd name="T3" fmla="*/ 64 h 858"/>
                <a:gd name="T4" fmla="*/ 308 w 3415"/>
                <a:gd name="T5" fmla="*/ 172 h 858"/>
                <a:gd name="T6" fmla="*/ 369 w 3415"/>
                <a:gd name="T7" fmla="*/ 101 h 858"/>
                <a:gd name="T8" fmla="*/ 264 w 3415"/>
                <a:gd name="T9" fmla="*/ 263 h 858"/>
                <a:gd name="T10" fmla="*/ 620 w 3415"/>
                <a:gd name="T11" fmla="*/ 117 h 858"/>
                <a:gd name="T12" fmla="*/ 490 w 3415"/>
                <a:gd name="T13" fmla="*/ 195 h 858"/>
                <a:gd name="T14" fmla="*/ 704 w 3415"/>
                <a:gd name="T15" fmla="*/ 133 h 858"/>
                <a:gd name="T16" fmla="*/ 848 w 3415"/>
                <a:gd name="T17" fmla="*/ 205 h 858"/>
                <a:gd name="T18" fmla="*/ 827 w 3415"/>
                <a:gd name="T19" fmla="*/ 113 h 858"/>
                <a:gd name="T20" fmla="*/ 1105 w 3415"/>
                <a:gd name="T21" fmla="*/ 92 h 858"/>
                <a:gd name="T22" fmla="*/ 1165 w 3415"/>
                <a:gd name="T23" fmla="*/ 133 h 858"/>
                <a:gd name="T24" fmla="*/ 1370 w 3415"/>
                <a:gd name="T25" fmla="*/ 302 h 858"/>
                <a:gd name="T26" fmla="*/ 1541 w 3415"/>
                <a:gd name="T27" fmla="*/ 277 h 858"/>
                <a:gd name="T28" fmla="*/ 1468 w 3415"/>
                <a:gd name="T29" fmla="*/ 269 h 858"/>
                <a:gd name="T30" fmla="*/ 1797 w 3415"/>
                <a:gd name="T31" fmla="*/ 194 h 858"/>
                <a:gd name="T32" fmla="*/ 1968 w 3415"/>
                <a:gd name="T33" fmla="*/ 252 h 858"/>
                <a:gd name="T34" fmla="*/ 1983 w 3415"/>
                <a:gd name="T35" fmla="*/ 274 h 858"/>
                <a:gd name="T36" fmla="*/ 2281 w 3415"/>
                <a:gd name="T37" fmla="*/ 260 h 858"/>
                <a:gd name="T38" fmla="*/ 2101 w 3415"/>
                <a:gd name="T39" fmla="*/ 87 h 858"/>
                <a:gd name="T40" fmla="*/ 2413 w 3415"/>
                <a:gd name="T41" fmla="*/ 277 h 858"/>
                <a:gd name="T42" fmla="*/ 2528 w 3415"/>
                <a:gd name="T43" fmla="*/ 266 h 858"/>
                <a:gd name="T44" fmla="*/ 2448 w 3415"/>
                <a:gd name="T45" fmla="*/ 132 h 858"/>
                <a:gd name="T46" fmla="*/ 2617 w 3415"/>
                <a:gd name="T47" fmla="*/ 302 h 858"/>
                <a:gd name="T48" fmla="*/ 181 w 3415"/>
                <a:gd name="T49" fmla="*/ 618 h 858"/>
                <a:gd name="T50" fmla="*/ 99 w 3415"/>
                <a:gd name="T51" fmla="*/ 632 h 858"/>
                <a:gd name="T52" fmla="*/ 160 w 3415"/>
                <a:gd name="T53" fmla="*/ 561 h 858"/>
                <a:gd name="T54" fmla="*/ 381 w 3415"/>
                <a:gd name="T55" fmla="*/ 561 h 858"/>
                <a:gd name="T56" fmla="*/ 245 w 3415"/>
                <a:gd name="T57" fmla="*/ 651 h 858"/>
                <a:gd name="T58" fmla="*/ 319 w 3415"/>
                <a:gd name="T59" fmla="*/ 544 h 858"/>
                <a:gd name="T60" fmla="*/ 356 w 3415"/>
                <a:gd name="T61" fmla="*/ 660 h 858"/>
                <a:gd name="T62" fmla="*/ 515 w 3415"/>
                <a:gd name="T63" fmla="*/ 598 h 858"/>
                <a:gd name="T64" fmla="*/ 973 w 3415"/>
                <a:gd name="T65" fmla="*/ 573 h 858"/>
                <a:gd name="T66" fmla="*/ 899 w 3415"/>
                <a:gd name="T67" fmla="*/ 723 h 858"/>
                <a:gd name="T68" fmla="*/ 792 w 3415"/>
                <a:gd name="T69" fmla="*/ 715 h 858"/>
                <a:gd name="T70" fmla="*/ 806 w 3415"/>
                <a:gd name="T71" fmla="*/ 795 h 858"/>
                <a:gd name="T72" fmla="*/ 895 w 3415"/>
                <a:gd name="T73" fmla="*/ 584 h 858"/>
                <a:gd name="T74" fmla="*/ 1093 w 3415"/>
                <a:gd name="T75" fmla="*/ 766 h 858"/>
                <a:gd name="T76" fmla="*/ 1039 w 3415"/>
                <a:gd name="T77" fmla="*/ 655 h 858"/>
                <a:gd name="T78" fmla="*/ 1403 w 3415"/>
                <a:gd name="T79" fmla="*/ 715 h 858"/>
                <a:gd name="T80" fmla="*/ 1357 w 3415"/>
                <a:gd name="T81" fmla="*/ 592 h 858"/>
                <a:gd name="T82" fmla="*/ 1593 w 3415"/>
                <a:gd name="T83" fmla="*/ 734 h 858"/>
                <a:gd name="T84" fmla="*/ 1595 w 3415"/>
                <a:gd name="T85" fmla="*/ 656 h 858"/>
                <a:gd name="T86" fmla="*/ 1961 w 3415"/>
                <a:gd name="T87" fmla="*/ 573 h 858"/>
                <a:gd name="T88" fmla="*/ 1827 w 3415"/>
                <a:gd name="T89" fmla="*/ 547 h 858"/>
                <a:gd name="T90" fmla="*/ 1835 w 3415"/>
                <a:gd name="T91" fmla="*/ 655 h 858"/>
                <a:gd name="T92" fmla="*/ 2123 w 3415"/>
                <a:gd name="T93" fmla="*/ 730 h 858"/>
                <a:gd name="T94" fmla="*/ 2179 w 3415"/>
                <a:gd name="T95" fmla="*/ 569 h 858"/>
                <a:gd name="T96" fmla="*/ 2289 w 3415"/>
                <a:gd name="T97" fmla="*/ 576 h 858"/>
                <a:gd name="T98" fmla="*/ 2389 w 3415"/>
                <a:gd name="T99" fmla="*/ 762 h 858"/>
                <a:gd name="T100" fmla="*/ 2629 w 3415"/>
                <a:gd name="T101" fmla="*/ 559 h 858"/>
                <a:gd name="T102" fmla="*/ 2476 w 3415"/>
                <a:gd name="T103" fmla="*/ 714 h 858"/>
                <a:gd name="T104" fmla="*/ 2678 w 3415"/>
                <a:gd name="T105" fmla="*/ 509 h 858"/>
                <a:gd name="T106" fmla="*/ 2674 w 3415"/>
                <a:gd name="T107" fmla="*/ 762 h 858"/>
                <a:gd name="T108" fmla="*/ 2938 w 3415"/>
                <a:gd name="T109" fmla="*/ 574 h 858"/>
                <a:gd name="T110" fmla="*/ 3043 w 3415"/>
                <a:gd name="T111" fmla="*/ 665 h 858"/>
                <a:gd name="T112" fmla="*/ 3022 w 3415"/>
                <a:gd name="T113" fmla="*/ 574 h 858"/>
                <a:gd name="T114" fmla="*/ 3300 w 3415"/>
                <a:gd name="T115" fmla="*/ 552 h 858"/>
                <a:gd name="T116" fmla="*/ 3360 w 3415"/>
                <a:gd name="T117" fmla="*/ 59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5" h="858">
                  <a:moveTo>
                    <a:pt x="175" y="192"/>
                  </a:moveTo>
                  <a:cubicBezTo>
                    <a:pt x="180" y="201"/>
                    <a:pt x="182" y="212"/>
                    <a:pt x="182" y="225"/>
                  </a:cubicBezTo>
                  <a:cubicBezTo>
                    <a:pt x="182" y="250"/>
                    <a:pt x="173" y="270"/>
                    <a:pt x="155" y="284"/>
                  </a:cubicBezTo>
                  <a:cubicBezTo>
                    <a:pt x="137" y="299"/>
                    <a:pt x="112" y="306"/>
                    <a:pt x="80" y="306"/>
                  </a:cubicBezTo>
                  <a:cubicBezTo>
                    <a:pt x="48" y="306"/>
                    <a:pt x="22" y="301"/>
                    <a:pt x="2" y="291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15" y="253"/>
                    <a:pt x="28" y="258"/>
                    <a:pt x="43" y="261"/>
                  </a:cubicBezTo>
                  <a:cubicBezTo>
                    <a:pt x="57" y="265"/>
                    <a:pt x="71" y="267"/>
                    <a:pt x="83" y="267"/>
                  </a:cubicBezTo>
                  <a:cubicBezTo>
                    <a:pt x="101" y="267"/>
                    <a:pt x="115" y="263"/>
                    <a:pt x="123" y="256"/>
                  </a:cubicBezTo>
                  <a:cubicBezTo>
                    <a:pt x="132" y="249"/>
                    <a:pt x="136" y="240"/>
                    <a:pt x="136" y="228"/>
                  </a:cubicBezTo>
                  <a:cubicBezTo>
                    <a:pt x="136" y="217"/>
                    <a:pt x="132" y="208"/>
                    <a:pt x="124" y="201"/>
                  </a:cubicBezTo>
                  <a:cubicBezTo>
                    <a:pt x="117" y="194"/>
                    <a:pt x="100" y="185"/>
                    <a:pt x="75" y="175"/>
                  </a:cubicBezTo>
                  <a:cubicBezTo>
                    <a:pt x="50" y="164"/>
                    <a:pt x="31" y="152"/>
                    <a:pt x="21" y="139"/>
                  </a:cubicBezTo>
                  <a:cubicBezTo>
                    <a:pt x="10" y="125"/>
                    <a:pt x="5" y="109"/>
                    <a:pt x="5" y="90"/>
                  </a:cubicBezTo>
                  <a:cubicBezTo>
                    <a:pt x="5" y="67"/>
                    <a:pt x="13" y="48"/>
                    <a:pt x="30" y="34"/>
                  </a:cubicBezTo>
                  <a:cubicBezTo>
                    <a:pt x="47" y="21"/>
                    <a:pt x="69" y="14"/>
                    <a:pt x="97" y="14"/>
                  </a:cubicBezTo>
                  <a:cubicBezTo>
                    <a:pt x="124" y="14"/>
                    <a:pt x="151" y="20"/>
                    <a:pt x="178" y="32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38" y="59"/>
                    <a:pt x="116" y="54"/>
                    <a:pt x="96" y="54"/>
                  </a:cubicBezTo>
                  <a:cubicBezTo>
                    <a:pt x="81" y="54"/>
                    <a:pt x="70" y="57"/>
                    <a:pt x="62" y="64"/>
                  </a:cubicBezTo>
                  <a:cubicBezTo>
                    <a:pt x="55" y="70"/>
                    <a:pt x="51" y="79"/>
                    <a:pt x="51" y="90"/>
                  </a:cubicBezTo>
                  <a:cubicBezTo>
                    <a:pt x="51" y="97"/>
                    <a:pt x="52" y="103"/>
                    <a:pt x="55" y="109"/>
                  </a:cubicBezTo>
                  <a:cubicBezTo>
                    <a:pt x="58" y="114"/>
                    <a:pt x="63" y="119"/>
                    <a:pt x="71" y="123"/>
                  </a:cubicBezTo>
                  <a:cubicBezTo>
                    <a:pt x="78" y="128"/>
                    <a:pt x="90" y="134"/>
                    <a:pt x="109" y="142"/>
                  </a:cubicBezTo>
                  <a:cubicBezTo>
                    <a:pt x="129" y="150"/>
                    <a:pt x="144" y="159"/>
                    <a:pt x="154" y="166"/>
                  </a:cubicBezTo>
                  <a:cubicBezTo>
                    <a:pt x="164" y="174"/>
                    <a:pt x="171" y="182"/>
                    <a:pt x="175" y="192"/>
                  </a:cubicBezTo>
                  <a:close/>
                  <a:moveTo>
                    <a:pt x="227" y="289"/>
                  </a:moveTo>
                  <a:cubicBezTo>
                    <a:pt x="215" y="277"/>
                    <a:pt x="209" y="261"/>
                    <a:pt x="209" y="241"/>
                  </a:cubicBezTo>
                  <a:cubicBezTo>
                    <a:pt x="209" y="218"/>
                    <a:pt x="217" y="202"/>
                    <a:pt x="233" y="190"/>
                  </a:cubicBezTo>
                  <a:cubicBezTo>
                    <a:pt x="250" y="179"/>
                    <a:pt x="275" y="173"/>
                    <a:pt x="308" y="172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59"/>
                    <a:pt x="345" y="159"/>
                    <a:pt x="345" y="159"/>
                  </a:cubicBezTo>
                  <a:cubicBezTo>
                    <a:pt x="345" y="145"/>
                    <a:pt x="341" y="135"/>
                    <a:pt x="335" y="129"/>
                  </a:cubicBezTo>
                  <a:cubicBezTo>
                    <a:pt x="329" y="122"/>
                    <a:pt x="319" y="118"/>
                    <a:pt x="305" y="118"/>
                  </a:cubicBezTo>
                  <a:cubicBezTo>
                    <a:pt x="295" y="118"/>
                    <a:pt x="284" y="120"/>
                    <a:pt x="274" y="123"/>
                  </a:cubicBezTo>
                  <a:cubicBezTo>
                    <a:pt x="264" y="127"/>
                    <a:pt x="255" y="130"/>
                    <a:pt x="245" y="135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42" y="96"/>
                    <a:pt x="255" y="91"/>
                    <a:pt x="269" y="88"/>
                  </a:cubicBezTo>
                  <a:cubicBezTo>
                    <a:pt x="282" y="85"/>
                    <a:pt x="295" y="83"/>
                    <a:pt x="307" y="83"/>
                  </a:cubicBezTo>
                  <a:cubicBezTo>
                    <a:pt x="335" y="83"/>
                    <a:pt x="355" y="89"/>
                    <a:pt x="369" y="101"/>
                  </a:cubicBezTo>
                  <a:cubicBezTo>
                    <a:pt x="383" y="113"/>
                    <a:pt x="389" y="132"/>
                    <a:pt x="389" y="157"/>
                  </a:cubicBezTo>
                  <a:cubicBezTo>
                    <a:pt x="389" y="302"/>
                    <a:pt x="389" y="302"/>
                    <a:pt x="389" y="302"/>
                  </a:cubicBezTo>
                  <a:cubicBezTo>
                    <a:pt x="357" y="302"/>
                    <a:pt x="357" y="302"/>
                    <a:pt x="357" y="302"/>
                  </a:cubicBezTo>
                  <a:cubicBezTo>
                    <a:pt x="348" y="272"/>
                    <a:pt x="348" y="272"/>
                    <a:pt x="348" y="272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36" y="285"/>
                    <a:pt x="326" y="294"/>
                    <a:pt x="315" y="299"/>
                  </a:cubicBezTo>
                  <a:cubicBezTo>
                    <a:pt x="305" y="303"/>
                    <a:pt x="292" y="306"/>
                    <a:pt x="275" y="306"/>
                  </a:cubicBezTo>
                  <a:cubicBezTo>
                    <a:pt x="255" y="306"/>
                    <a:pt x="238" y="300"/>
                    <a:pt x="227" y="289"/>
                  </a:cubicBezTo>
                  <a:close/>
                  <a:moveTo>
                    <a:pt x="256" y="241"/>
                  </a:moveTo>
                  <a:cubicBezTo>
                    <a:pt x="256" y="250"/>
                    <a:pt x="259" y="258"/>
                    <a:pt x="264" y="263"/>
                  </a:cubicBezTo>
                  <a:cubicBezTo>
                    <a:pt x="270" y="268"/>
                    <a:pt x="279" y="271"/>
                    <a:pt x="290" y="271"/>
                  </a:cubicBezTo>
                  <a:cubicBezTo>
                    <a:pt x="306" y="271"/>
                    <a:pt x="319" y="266"/>
                    <a:pt x="329" y="257"/>
                  </a:cubicBezTo>
                  <a:cubicBezTo>
                    <a:pt x="339" y="248"/>
                    <a:pt x="344" y="235"/>
                    <a:pt x="344" y="218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296" y="201"/>
                    <a:pt x="280" y="205"/>
                    <a:pt x="270" y="211"/>
                  </a:cubicBezTo>
                  <a:cubicBezTo>
                    <a:pt x="261" y="218"/>
                    <a:pt x="256" y="228"/>
                    <a:pt x="256" y="241"/>
                  </a:cubicBezTo>
                  <a:close/>
                  <a:moveTo>
                    <a:pt x="686" y="83"/>
                  </a:moveTo>
                  <a:cubicBezTo>
                    <a:pt x="671" y="83"/>
                    <a:pt x="658" y="86"/>
                    <a:pt x="646" y="92"/>
                  </a:cubicBezTo>
                  <a:cubicBezTo>
                    <a:pt x="635" y="98"/>
                    <a:pt x="626" y="107"/>
                    <a:pt x="620" y="117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06" y="95"/>
                    <a:pt x="584" y="83"/>
                    <a:pt x="552" y="83"/>
                  </a:cubicBezTo>
                  <a:cubicBezTo>
                    <a:pt x="538" y="83"/>
                    <a:pt x="526" y="86"/>
                    <a:pt x="515" y="92"/>
                  </a:cubicBezTo>
                  <a:cubicBezTo>
                    <a:pt x="503" y="97"/>
                    <a:pt x="495" y="105"/>
                    <a:pt x="489" y="115"/>
                  </a:cubicBezTo>
                  <a:cubicBezTo>
                    <a:pt x="487" y="115"/>
                    <a:pt x="487" y="115"/>
                    <a:pt x="487" y="115"/>
                  </a:cubicBezTo>
                  <a:cubicBezTo>
                    <a:pt x="480" y="87"/>
                    <a:pt x="480" y="87"/>
                    <a:pt x="480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45" y="302"/>
                    <a:pt x="445" y="302"/>
                    <a:pt x="445" y="302"/>
                  </a:cubicBezTo>
                  <a:cubicBezTo>
                    <a:pt x="490" y="302"/>
                    <a:pt x="490" y="302"/>
                    <a:pt x="490" y="302"/>
                  </a:cubicBezTo>
                  <a:cubicBezTo>
                    <a:pt x="490" y="195"/>
                    <a:pt x="490" y="195"/>
                    <a:pt x="490" y="195"/>
                  </a:cubicBezTo>
                  <a:cubicBezTo>
                    <a:pt x="490" y="168"/>
                    <a:pt x="494" y="149"/>
                    <a:pt x="502" y="138"/>
                  </a:cubicBezTo>
                  <a:cubicBezTo>
                    <a:pt x="510" y="126"/>
                    <a:pt x="523" y="121"/>
                    <a:pt x="541" y="121"/>
                  </a:cubicBezTo>
                  <a:cubicBezTo>
                    <a:pt x="554" y="121"/>
                    <a:pt x="563" y="125"/>
                    <a:pt x="570" y="133"/>
                  </a:cubicBezTo>
                  <a:cubicBezTo>
                    <a:pt x="576" y="141"/>
                    <a:pt x="579" y="153"/>
                    <a:pt x="579" y="170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624" y="302"/>
                    <a:pt x="624" y="302"/>
                    <a:pt x="624" y="302"/>
                  </a:cubicBezTo>
                  <a:cubicBezTo>
                    <a:pt x="624" y="188"/>
                    <a:pt x="624" y="188"/>
                    <a:pt x="624" y="188"/>
                  </a:cubicBezTo>
                  <a:cubicBezTo>
                    <a:pt x="624" y="165"/>
                    <a:pt x="628" y="148"/>
                    <a:pt x="636" y="137"/>
                  </a:cubicBezTo>
                  <a:cubicBezTo>
                    <a:pt x="645" y="126"/>
                    <a:pt x="657" y="121"/>
                    <a:pt x="675" y="121"/>
                  </a:cubicBezTo>
                  <a:cubicBezTo>
                    <a:pt x="688" y="121"/>
                    <a:pt x="698" y="125"/>
                    <a:pt x="704" y="133"/>
                  </a:cubicBezTo>
                  <a:cubicBezTo>
                    <a:pt x="710" y="141"/>
                    <a:pt x="713" y="153"/>
                    <a:pt x="713" y="170"/>
                  </a:cubicBezTo>
                  <a:cubicBezTo>
                    <a:pt x="713" y="302"/>
                    <a:pt x="713" y="302"/>
                    <a:pt x="713" y="302"/>
                  </a:cubicBezTo>
                  <a:cubicBezTo>
                    <a:pt x="759" y="302"/>
                    <a:pt x="759" y="302"/>
                    <a:pt x="759" y="302"/>
                  </a:cubicBezTo>
                  <a:cubicBezTo>
                    <a:pt x="759" y="162"/>
                    <a:pt x="759" y="162"/>
                    <a:pt x="759" y="162"/>
                  </a:cubicBezTo>
                  <a:cubicBezTo>
                    <a:pt x="759" y="135"/>
                    <a:pt x="753" y="116"/>
                    <a:pt x="741" y="103"/>
                  </a:cubicBezTo>
                  <a:cubicBezTo>
                    <a:pt x="730" y="90"/>
                    <a:pt x="711" y="83"/>
                    <a:pt x="686" y="83"/>
                  </a:cubicBezTo>
                  <a:close/>
                  <a:moveTo>
                    <a:pt x="965" y="109"/>
                  </a:moveTo>
                  <a:cubicBezTo>
                    <a:pt x="982" y="127"/>
                    <a:pt x="990" y="150"/>
                    <a:pt x="990" y="180"/>
                  </a:cubicBezTo>
                  <a:cubicBezTo>
                    <a:pt x="990" y="205"/>
                    <a:pt x="990" y="205"/>
                    <a:pt x="990" y="205"/>
                  </a:cubicBezTo>
                  <a:cubicBezTo>
                    <a:pt x="848" y="205"/>
                    <a:pt x="848" y="205"/>
                    <a:pt x="848" y="205"/>
                  </a:cubicBezTo>
                  <a:cubicBezTo>
                    <a:pt x="849" y="226"/>
                    <a:pt x="854" y="242"/>
                    <a:pt x="865" y="253"/>
                  </a:cubicBezTo>
                  <a:cubicBezTo>
                    <a:pt x="875" y="264"/>
                    <a:pt x="890" y="270"/>
                    <a:pt x="909" y="270"/>
                  </a:cubicBezTo>
                  <a:cubicBezTo>
                    <a:pt x="922" y="270"/>
                    <a:pt x="933" y="269"/>
                    <a:pt x="944" y="266"/>
                  </a:cubicBezTo>
                  <a:cubicBezTo>
                    <a:pt x="955" y="264"/>
                    <a:pt x="967" y="260"/>
                    <a:pt x="979" y="254"/>
                  </a:cubicBezTo>
                  <a:cubicBezTo>
                    <a:pt x="979" y="291"/>
                    <a:pt x="979" y="291"/>
                    <a:pt x="979" y="291"/>
                  </a:cubicBezTo>
                  <a:cubicBezTo>
                    <a:pt x="968" y="297"/>
                    <a:pt x="957" y="300"/>
                    <a:pt x="946" y="303"/>
                  </a:cubicBezTo>
                  <a:cubicBezTo>
                    <a:pt x="934" y="305"/>
                    <a:pt x="921" y="306"/>
                    <a:pt x="907" y="306"/>
                  </a:cubicBezTo>
                  <a:cubicBezTo>
                    <a:pt x="874" y="306"/>
                    <a:pt x="848" y="296"/>
                    <a:pt x="829" y="277"/>
                  </a:cubicBezTo>
                  <a:cubicBezTo>
                    <a:pt x="811" y="257"/>
                    <a:pt x="801" y="230"/>
                    <a:pt x="801" y="196"/>
                  </a:cubicBezTo>
                  <a:cubicBezTo>
                    <a:pt x="801" y="161"/>
                    <a:pt x="810" y="133"/>
                    <a:pt x="827" y="113"/>
                  </a:cubicBezTo>
                  <a:cubicBezTo>
                    <a:pt x="845" y="93"/>
                    <a:pt x="868" y="83"/>
                    <a:pt x="899" y="83"/>
                  </a:cubicBezTo>
                  <a:cubicBezTo>
                    <a:pt x="927" y="83"/>
                    <a:pt x="949" y="92"/>
                    <a:pt x="965" y="109"/>
                  </a:cubicBezTo>
                  <a:close/>
                  <a:moveTo>
                    <a:pt x="945" y="172"/>
                  </a:moveTo>
                  <a:cubicBezTo>
                    <a:pt x="945" y="154"/>
                    <a:pt x="941" y="141"/>
                    <a:pt x="933" y="132"/>
                  </a:cubicBezTo>
                  <a:cubicBezTo>
                    <a:pt x="924" y="123"/>
                    <a:pt x="913" y="118"/>
                    <a:pt x="899" y="118"/>
                  </a:cubicBezTo>
                  <a:cubicBezTo>
                    <a:pt x="884" y="118"/>
                    <a:pt x="873" y="123"/>
                    <a:pt x="864" y="132"/>
                  </a:cubicBezTo>
                  <a:cubicBezTo>
                    <a:pt x="855" y="141"/>
                    <a:pt x="850" y="154"/>
                    <a:pt x="849" y="172"/>
                  </a:cubicBezTo>
                  <a:lnTo>
                    <a:pt x="945" y="172"/>
                  </a:lnTo>
                  <a:close/>
                  <a:moveTo>
                    <a:pt x="1144" y="83"/>
                  </a:moveTo>
                  <a:cubicBezTo>
                    <a:pt x="1130" y="83"/>
                    <a:pt x="1116" y="86"/>
                    <a:pt x="1105" y="92"/>
                  </a:cubicBezTo>
                  <a:cubicBezTo>
                    <a:pt x="1093" y="97"/>
                    <a:pt x="1084" y="105"/>
                    <a:pt x="1077" y="115"/>
                  </a:cubicBezTo>
                  <a:cubicBezTo>
                    <a:pt x="1075" y="115"/>
                    <a:pt x="1075" y="115"/>
                    <a:pt x="1075" y="115"/>
                  </a:cubicBezTo>
                  <a:cubicBezTo>
                    <a:pt x="1069" y="87"/>
                    <a:pt x="1069" y="87"/>
                    <a:pt x="1069" y="87"/>
                  </a:cubicBezTo>
                  <a:cubicBezTo>
                    <a:pt x="1033" y="87"/>
                    <a:pt x="1033" y="87"/>
                    <a:pt x="1033" y="87"/>
                  </a:cubicBezTo>
                  <a:cubicBezTo>
                    <a:pt x="1033" y="302"/>
                    <a:pt x="1033" y="302"/>
                    <a:pt x="1033" y="302"/>
                  </a:cubicBezTo>
                  <a:cubicBezTo>
                    <a:pt x="1078" y="302"/>
                    <a:pt x="1078" y="302"/>
                    <a:pt x="1078" y="302"/>
                  </a:cubicBezTo>
                  <a:cubicBezTo>
                    <a:pt x="1078" y="195"/>
                    <a:pt x="1078" y="195"/>
                    <a:pt x="1078" y="195"/>
                  </a:cubicBezTo>
                  <a:cubicBezTo>
                    <a:pt x="1078" y="168"/>
                    <a:pt x="1083" y="149"/>
                    <a:pt x="1092" y="138"/>
                  </a:cubicBezTo>
                  <a:cubicBezTo>
                    <a:pt x="1101" y="126"/>
                    <a:pt x="1115" y="121"/>
                    <a:pt x="1134" y="121"/>
                  </a:cubicBezTo>
                  <a:cubicBezTo>
                    <a:pt x="1148" y="121"/>
                    <a:pt x="1159" y="125"/>
                    <a:pt x="1165" y="133"/>
                  </a:cubicBezTo>
                  <a:cubicBezTo>
                    <a:pt x="1172" y="141"/>
                    <a:pt x="1175" y="153"/>
                    <a:pt x="1175" y="170"/>
                  </a:cubicBezTo>
                  <a:cubicBezTo>
                    <a:pt x="1175" y="302"/>
                    <a:pt x="1175" y="302"/>
                    <a:pt x="1175" y="302"/>
                  </a:cubicBezTo>
                  <a:cubicBezTo>
                    <a:pt x="1221" y="302"/>
                    <a:pt x="1221" y="302"/>
                    <a:pt x="1221" y="302"/>
                  </a:cubicBezTo>
                  <a:cubicBezTo>
                    <a:pt x="1221" y="162"/>
                    <a:pt x="1221" y="162"/>
                    <a:pt x="1221" y="162"/>
                  </a:cubicBezTo>
                  <a:cubicBezTo>
                    <a:pt x="1221" y="110"/>
                    <a:pt x="1195" y="83"/>
                    <a:pt x="1144" y="83"/>
                  </a:cubicBezTo>
                  <a:close/>
                  <a:moveTo>
                    <a:pt x="1478" y="306"/>
                  </a:moveTo>
                  <a:cubicBezTo>
                    <a:pt x="1451" y="306"/>
                    <a:pt x="1431" y="296"/>
                    <a:pt x="1415" y="277"/>
                  </a:cubicBezTo>
                  <a:cubicBezTo>
                    <a:pt x="1413" y="277"/>
                    <a:pt x="1413" y="277"/>
                    <a:pt x="1413" y="277"/>
                  </a:cubicBezTo>
                  <a:cubicBezTo>
                    <a:pt x="1404" y="302"/>
                    <a:pt x="1404" y="302"/>
                    <a:pt x="1404" y="302"/>
                  </a:cubicBezTo>
                  <a:cubicBezTo>
                    <a:pt x="1370" y="302"/>
                    <a:pt x="1370" y="302"/>
                    <a:pt x="1370" y="302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415" y="72"/>
                    <a:pt x="1415" y="72"/>
                    <a:pt x="1415" y="72"/>
                  </a:cubicBezTo>
                  <a:cubicBezTo>
                    <a:pt x="1415" y="77"/>
                    <a:pt x="1415" y="85"/>
                    <a:pt x="1415" y="95"/>
                  </a:cubicBezTo>
                  <a:cubicBezTo>
                    <a:pt x="1414" y="106"/>
                    <a:pt x="1414" y="113"/>
                    <a:pt x="1414" y="115"/>
                  </a:cubicBezTo>
                  <a:cubicBezTo>
                    <a:pt x="1415" y="115"/>
                    <a:pt x="1415" y="115"/>
                    <a:pt x="1415" y="115"/>
                  </a:cubicBezTo>
                  <a:cubicBezTo>
                    <a:pt x="1430" y="94"/>
                    <a:pt x="1451" y="83"/>
                    <a:pt x="1479" y="83"/>
                  </a:cubicBezTo>
                  <a:cubicBezTo>
                    <a:pt x="1506" y="83"/>
                    <a:pt x="1526" y="93"/>
                    <a:pt x="1541" y="113"/>
                  </a:cubicBezTo>
                  <a:cubicBezTo>
                    <a:pt x="1556" y="132"/>
                    <a:pt x="1563" y="159"/>
                    <a:pt x="1563" y="194"/>
                  </a:cubicBezTo>
                  <a:cubicBezTo>
                    <a:pt x="1563" y="229"/>
                    <a:pt x="1556" y="257"/>
                    <a:pt x="1541" y="277"/>
                  </a:cubicBezTo>
                  <a:cubicBezTo>
                    <a:pt x="1526" y="296"/>
                    <a:pt x="1505" y="306"/>
                    <a:pt x="1478" y="306"/>
                  </a:cubicBezTo>
                  <a:close/>
                  <a:moveTo>
                    <a:pt x="1468" y="269"/>
                  </a:moveTo>
                  <a:cubicBezTo>
                    <a:pt x="1484" y="269"/>
                    <a:pt x="1496" y="262"/>
                    <a:pt x="1505" y="249"/>
                  </a:cubicBezTo>
                  <a:cubicBezTo>
                    <a:pt x="1513" y="237"/>
                    <a:pt x="1517" y="218"/>
                    <a:pt x="1517" y="194"/>
                  </a:cubicBezTo>
                  <a:cubicBezTo>
                    <a:pt x="1517" y="145"/>
                    <a:pt x="1501" y="121"/>
                    <a:pt x="1467" y="121"/>
                  </a:cubicBezTo>
                  <a:cubicBezTo>
                    <a:pt x="1449" y="121"/>
                    <a:pt x="1436" y="126"/>
                    <a:pt x="1428" y="137"/>
                  </a:cubicBezTo>
                  <a:cubicBezTo>
                    <a:pt x="1420" y="148"/>
                    <a:pt x="1416" y="166"/>
                    <a:pt x="1415" y="191"/>
                  </a:cubicBezTo>
                  <a:cubicBezTo>
                    <a:pt x="1415" y="194"/>
                    <a:pt x="1415" y="194"/>
                    <a:pt x="1415" y="194"/>
                  </a:cubicBezTo>
                  <a:cubicBezTo>
                    <a:pt x="1415" y="220"/>
                    <a:pt x="1420" y="239"/>
                    <a:pt x="1428" y="251"/>
                  </a:cubicBezTo>
                  <a:cubicBezTo>
                    <a:pt x="1436" y="263"/>
                    <a:pt x="1449" y="269"/>
                    <a:pt x="1468" y="269"/>
                  </a:cubicBezTo>
                  <a:close/>
                  <a:moveTo>
                    <a:pt x="1797" y="194"/>
                  </a:moveTo>
                  <a:cubicBezTo>
                    <a:pt x="1797" y="229"/>
                    <a:pt x="1788" y="257"/>
                    <a:pt x="1770" y="276"/>
                  </a:cubicBezTo>
                  <a:cubicBezTo>
                    <a:pt x="1753" y="296"/>
                    <a:pt x="1728" y="306"/>
                    <a:pt x="1696" y="306"/>
                  </a:cubicBezTo>
                  <a:cubicBezTo>
                    <a:pt x="1676" y="306"/>
                    <a:pt x="1658" y="301"/>
                    <a:pt x="1643" y="292"/>
                  </a:cubicBezTo>
                  <a:cubicBezTo>
                    <a:pt x="1628" y="283"/>
                    <a:pt x="1616" y="270"/>
                    <a:pt x="1608" y="253"/>
                  </a:cubicBezTo>
                  <a:cubicBezTo>
                    <a:pt x="1599" y="236"/>
                    <a:pt x="1595" y="217"/>
                    <a:pt x="1595" y="194"/>
                  </a:cubicBezTo>
                  <a:cubicBezTo>
                    <a:pt x="1595" y="159"/>
                    <a:pt x="1604" y="132"/>
                    <a:pt x="1622" y="113"/>
                  </a:cubicBezTo>
                  <a:cubicBezTo>
                    <a:pt x="1640" y="93"/>
                    <a:pt x="1665" y="83"/>
                    <a:pt x="1697" y="83"/>
                  </a:cubicBezTo>
                  <a:cubicBezTo>
                    <a:pt x="1728" y="83"/>
                    <a:pt x="1752" y="93"/>
                    <a:pt x="1770" y="113"/>
                  </a:cubicBezTo>
                  <a:cubicBezTo>
                    <a:pt x="1788" y="133"/>
                    <a:pt x="1797" y="160"/>
                    <a:pt x="1797" y="194"/>
                  </a:cubicBezTo>
                  <a:close/>
                  <a:moveTo>
                    <a:pt x="1751" y="194"/>
                  </a:moveTo>
                  <a:cubicBezTo>
                    <a:pt x="1751" y="145"/>
                    <a:pt x="1732" y="121"/>
                    <a:pt x="1696" y="121"/>
                  </a:cubicBezTo>
                  <a:cubicBezTo>
                    <a:pt x="1677" y="121"/>
                    <a:pt x="1663" y="127"/>
                    <a:pt x="1655" y="140"/>
                  </a:cubicBezTo>
                  <a:cubicBezTo>
                    <a:pt x="1646" y="152"/>
                    <a:pt x="1642" y="171"/>
                    <a:pt x="1642" y="194"/>
                  </a:cubicBezTo>
                  <a:cubicBezTo>
                    <a:pt x="1642" y="244"/>
                    <a:pt x="1660" y="269"/>
                    <a:pt x="1697" y="269"/>
                  </a:cubicBezTo>
                  <a:cubicBezTo>
                    <a:pt x="1733" y="269"/>
                    <a:pt x="1751" y="244"/>
                    <a:pt x="1751" y="194"/>
                  </a:cubicBezTo>
                  <a:close/>
                  <a:moveTo>
                    <a:pt x="2027" y="87"/>
                  </a:moveTo>
                  <a:cubicBezTo>
                    <a:pt x="1982" y="87"/>
                    <a:pt x="1982" y="87"/>
                    <a:pt x="1982" y="87"/>
                  </a:cubicBezTo>
                  <a:cubicBezTo>
                    <a:pt x="1982" y="194"/>
                    <a:pt x="1982" y="194"/>
                    <a:pt x="1982" y="194"/>
                  </a:cubicBezTo>
                  <a:cubicBezTo>
                    <a:pt x="1982" y="221"/>
                    <a:pt x="1977" y="240"/>
                    <a:pt x="1968" y="252"/>
                  </a:cubicBezTo>
                  <a:cubicBezTo>
                    <a:pt x="1959" y="263"/>
                    <a:pt x="1945" y="269"/>
                    <a:pt x="1926" y="269"/>
                  </a:cubicBezTo>
                  <a:cubicBezTo>
                    <a:pt x="1912" y="269"/>
                    <a:pt x="1902" y="265"/>
                    <a:pt x="1895" y="257"/>
                  </a:cubicBezTo>
                  <a:cubicBezTo>
                    <a:pt x="1888" y="248"/>
                    <a:pt x="1885" y="236"/>
                    <a:pt x="1885" y="220"/>
                  </a:cubicBezTo>
                  <a:cubicBezTo>
                    <a:pt x="1885" y="87"/>
                    <a:pt x="1885" y="87"/>
                    <a:pt x="1885" y="87"/>
                  </a:cubicBezTo>
                  <a:cubicBezTo>
                    <a:pt x="1839" y="87"/>
                    <a:pt x="1839" y="87"/>
                    <a:pt x="1839" y="87"/>
                  </a:cubicBezTo>
                  <a:cubicBezTo>
                    <a:pt x="1839" y="228"/>
                    <a:pt x="1839" y="228"/>
                    <a:pt x="1839" y="228"/>
                  </a:cubicBezTo>
                  <a:cubicBezTo>
                    <a:pt x="1839" y="254"/>
                    <a:pt x="1846" y="274"/>
                    <a:pt x="1858" y="286"/>
                  </a:cubicBezTo>
                  <a:cubicBezTo>
                    <a:pt x="1871" y="299"/>
                    <a:pt x="1890" y="306"/>
                    <a:pt x="1916" y="306"/>
                  </a:cubicBezTo>
                  <a:cubicBezTo>
                    <a:pt x="1931" y="306"/>
                    <a:pt x="1944" y="303"/>
                    <a:pt x="1956" y="297"/>
                  </a:cubicBezTo>
                  <a:cubicBezTo>
                    <a:pt x="1967" y="292"/>
                    <a:pt x="1976" y="284"/>
                    <a:pt x="1983" y="274"/>
                  </a:cubicBezTo>
                  <a:cubicBezTo>
                    <a:pt x="1985" y="274"/>
                    <a:pt x="1985" y="274"/>
                    <a:pt x="1985" y="274"/>
                  </a:cubicBezTo>
                  <a:cubicBezTo>
                    <a:pt x="1991" y="302"/>
                    <a:pt x="1991" y="302"/>
                    <a:pt x="1991" y="302"/>
                  </a:cubicBezTo>
                  <a:cubicBezTo>
                    <a:pt x="2027" y="302"/>
                    <a:pt x="2027" y="302"/>
                    <a:pt x="2027" y="302"/>
                  </a:cubicBezTo>
                  <a:lnTo>
                    <a:pt x="2027" y="87"/>
                  </a:lnTo>
                  <a:close/>
                  <a:moveTo>
                    <a:pt x="2309" y="302"/>
                  </a:moveTo>
                  <a:cubicBezTo>
                    <a:pt x="2369" y="87"/>
                    <a:pt x="2369" y="87"/>
                    <a:pt x="2369" y="87"/>
                  </a:cubicBezTo>
                  <a:cubicBezTo>
                    <a:pt x="2324" y="87"/>
                    <a:pt x="2324" y="87"/>
                    <a:pt x="2324" y="87"/>
                  </a:cubicBezTo>
                  <a:cubicBezTo>
                    <a:pt x="2296" y="193"/>
                    <a:pt x="2296" y="193"/>
                    <a:pt x="2296" y="193"/>
                  </a:cubicBezTo>
                  <a:cubicBezTo>
                    <a:pt x="2289" y="222"/>
                    <a:pt x="2285" y="244"/>
                    <a:pt x="2283" y="260"/>
                  </a:cubicBezTo>
                  <a:cubicBezTo>
                    <a:pt x="2281" y="260"/>
                    <a:pt x="2281" y="260"/>
                    <a:pt x="2281" y="260"/>
                  </a:cubicBezTo>
                  <a:cubicBezTo>
                    <a:pt x="2281" y="253"/>
                    <a:pt x="2279" y="242"/>
                    <a:pt x="2276" y="229"/>
                  </a:cubicBezTo>
                  <a:cubicBezTo>
                    <a:pt x="2273" y="216"/>
                    <a:pt x="2271" y="207"/>
                    <a:pt x="2269" y="200"/>
                  </a:cubicBezTo>
                  <a:cubicBezTo>
                    <a:pt x="2237" y="87"/>
                    <a:pt x="2237" y="87"/>
                    <a:pt x="2237" y="87"/>
                  </a:cubicBezTo>
                  <a:cubicBezTo>
                    <a:pt x="2188" y="87"/>
                    <a:pt x="2188" y="87"/>
                    <a:pt x="2188" y="87"/>
                  </a:cubicBezTo>
                  <a:cubicBezTo>
                    <a:pt x="2155" y="200"/>
                    <a:pt x="2155" y="200"/>
                    <a:pt x="2155" y="200"/>
                  </a:cubicBezTo>
                  <a:cubicBezTo>
                    <a:pt x="2154" y="206"/>
                    <a:pt x="2151" y="215"/>
                    <a:pt x="2149" y="228"/>
                  </a:cubicBezTo>
                  <a:cubicBezTo>
                    <a:pt x="2146" y="240"/>
                    <a:pt x="2144" y="251"/>
                    <a:pt x="2143" y="260"/>
                  </a:cubicBezTo>
                  <a:cubicBezTo>
                    <a:pt x="2142" y="260"/>
                    <a:pt x="2142" y="260"/>
                    <a:pt x="2142" y="260"/>
                  </a:cubicBezTo>
                  <a:cubicBezTo>
                    <a:pt x="2139" y="242"/>
                    <a:pt x="2135" y="219"/>
                    <a:pt x="2128" y="193"/>
                  </a:cubicBezTo>
                  <a:cubicBezTo>
                    <a:pt x="2101" y="87"/>
                    <a:pt x="2101" y="87"/>
                    <a:pt x="2101" y="87"/>
                  </a:cubicBezTo>
                  <a:cubicBezTo>
                    <a:pt x="2055" y="87"/>
                    <a:pt x="2055" y="87"/>
                    <a:pt x="2055" y="87"/>
                  </a:cubicBezTo>
                  <a:cubicBezTo>
                    <a:pt x="2115" y="302"/>
                    <a:pt x="2115" y="302"/>
                    <a:pt x="2115" y="302"/>
                  </a:cubicBezTo>
                  <a:cubicBezTo>
                    <a:pt x="2165" y="302"/>
                    <a:pt x="2165" y="302"/>
                    <a:pt x="2165" y="302"/>
                  </a:cubicBezTo>
                  <a:cubicBezTo>
                    <a:pt x="2193" y="202"/>
                    <a:pt x="2193" y="202"/>
                    <a:pt x="2193" y="202"/>
                  </a:cubicBezTo>
                  <a:cubicBezTo>
                    <a:pt x="2198" y="188"/>
                    <a:pt x="2203" y="163"/>
                    <a:pt x="2211" y="128"/>
                  </a:cubicBezTo>
                  <a:cubicBezTo>
                    <a:pt x="2213" y="128"/>
                    <a:pt x="2213" y="128"/>
                    <a:pt x="2213" y="128"/>
                  </a:cubicBezTo>
                  <a:cubicBezTo>
                    <a:pt x="2221" y="167"/>
                    <a:pt x="2227" y="191"/>
                    <a:pt x="2231" y="202"/>
                  </a:cubicBezTo>
                  <a:cubicBezTo>
                    <a:pt x="2258" y="302"/>
                    <a:pt x="2258" y="302"/>
                    <a:pt x="2258" y="302"/>
                  </a:cubicBezTo>
                  <a:lnTo>
                    <a:pt x="2309" y="302"/>
                  </a:lnTo>
                  <a:close/>
                  <a:moveTo>
                    <a:pt x="2413" y="277"/>
                  </a:moveTo>
                  <a:cubicBezTo>
                    <a:pt x="2395" y="257"/>
                    <a:pt x="2385" y="230"/>
                    <a:pt x="2385" y="196"/>
                  </a:cubicBezTo>
                  <a:cubicBezTo>
                    <a:pt x="2385" y="161"/>
                    <a:pt x="2394" y="133"/>
                    <a:pt x="2411" y="113"/>
                  </a:cubicBezTo>
                  <a:cubicBezTo>
                    <a:pt x="2429" y="93"/>
                    <a:pt x="2452" y="83"/>
                    <a:pt x="2483" y="83"/>
                  </a:cubicBezTo>
                  <a:cubicBezTo>
                    <a:pt x="2511" y="83"/>
                    <a:pt x="2533" y="92"/>
                    <a:pt x="2549" y="109"/>
                  </a:cubicBezTo>
                  <a:cubicBezTo>
                    <a:pt x="2565" y="127"/>
                    <a:pt x="2574" y="150"/>
                    <a:pt x="2574" y="180"/>
                  </a:cubicBezTo>
                  <a:cubicBezTo>
                    <a:pt x="2574" y="205"/>
                    <a:pt x="2574" y="205"/>
                    <a:pt x="2574" y="205"/>
                  </a:cubicBezTo>
                  <a:cubicBezTo>
                    <a:pt x="2432" y="205"/>
                    <a:pt x="2432" y="205"/>
                    <a:pt x="2432" y="205"/>
                  </a:cubicBezTo>
                  <a:cubicBezTo>
                    <a:pt x="2433" y="226"/>
                    <a:pt x="2438" y="242"/>
                    <a:pt x="2449" y="253"/>
                  </a:cubicBezTo>
                  <a:cubicBezTo>
                    <a:pt x="2459" y="264"/>
                    <a:pt x="2474" y="270"/>
                    <a:pt x="2493" y="270"/>
                  </a:cubicBezTo>
                  <a:cubicBezTo>
                    <a:pt x="2506" y="270"/>
                    <a:pt x="2517" y="269"/>
                    <a:pt x="2528" y="266"/>
                  </a:cubicBezTo>
                  <a:cubicBezTo>
                    <a:pt x="2539" y="264"/>
                    <a:pt x="2551" y="260"/>
                    <a:pt x="2563" y="254"/>
                  </a:cubicBezTo>
                  <a:cubicBezTo>
                    <a:pt x="2563" y="291"/>
                    <a:pt x="2563" y="291"/>
                    <a:pt x="2563" y="291"/>
                  </a:cubicBezTo>
                  <a:cubicBezTo>
                    <a:pt x="2552" y="297"/>
                    <a:pt x="2541" y="300"/>
                    <a:pt x="2530" y="303"/>
                  </a:cubicBezTo>
                  <a:cubicBezTo>
                    <a:pt x="2518" y="305"/>
                    <a:pt x="2505" y="306"/>
                    <a:pt x="2491" y="306"/>
                  </a:cubicBezTo>
                  <a:cubicBezTo>
                    <a:pt x="2458" y="306"/>
                    <a:pt x="2432" y="296"/>
                    <a:pt x="2413" y="277"/>
                  </a:cubicBezTo>
                  <a:close/>
                  <a:moveTo>
                    <a:pt x="2433" y="172"/>
                  </a:moveTo>
                  <a:cubicBezTo>
                    <a:pt x="2529" y="172"/>
                    <a:pt x="2529" y="172"/>
                    <a:pt x="2529" y="172"/>
                  </a:cubicBezTo>
                  <a:cubicBezTo>
                    <a:pt x="2529" y="154"/>
                    <a:pt x="2525" y="141"/>
                    <a:pt x="2517" y="132"/>
                  </a:cubicBezTo>
                  <a:cubicBezTo>
                    <a:pt x="2508" y="123"/>
                    <a:pt x="2497" y="118"/>
                    <a:pt x="2483" y="118"/>
                  </a:cubicBezTo>
                  <a:cubicBezTo>
                    <a:pt x="2468" y="118"/>
                    <a:pt x="2457" y="123"/>
                    <a:pt x="2448" y="132"/>
                  </a:cubicBezTo>
                  <a:cubicBezTo>
                    <a:pt x="2439" y="141"/>
                    <a:pt x="2434" y="154"/>
                    <a:pt x="2433" y="172"/>
                  </a:cubicBezTo>
                  <a:close/>
                  <a:moveTo>
                    <a:pt x="2805" y="302"/>
                  </a:moveTo>
                  <a:cubicBezTo>
                    <a:pt x="2805" y="162"/>
                    <a:pt x="2805" y="162"/>
                    <a:pt x="2805" y="162"/>
                  </a:cubicBezTo>
                  <a:cubicBezTo>
                    <a:pt x="2805" y="110"/>
                    <a:pt x="2779" y="83"/>
                    <a:pt x="2728" y="83"/>
                  </a:cubicBezTo>
                  <a:cubicBezTo>
                    <a:pt x="2714" y="83"/>
                    <a:pt x="2700" y="86"/>
                    <a:pt x="2689" y="92"/>
                  </a:cubicBezTo>
                  <a:cubicBezTo>
                    <a:pt x="2677" y="97"/>
                    <a:pt x="2668" y="105"/>
                    <a:pt x="2661" y="115"/>
                  </a:cubicBezTo>
                  <a:cubicBezTo>
                    <a:pt x="2659" y="115"/>
                    <a:pt x="2659" y="115"/>
                    <a:pt x="2659" y="115"/>
                  </a:cubicBezTo>
                  <a:cubicBezTo>
                    <a:pt x="2653" y="87"/>
                    <a:pt x="2653" y="87"/>
                    <a:pt x="2653" y="87"/>
                  </a:cubicBezTo>
                  <a:cubicBezTo>
                    <a:pt x="2617" y="87"/>
                    <a:pt x="2617" y="87"/>
                    <a:pt x="2617" y="87"/>
                  </a:cubicBezTo>
                  <a:cubicBezTo>
                    <a:pt x="2617" y="302"/>
                    <a:pt x="2617" y="302"/>
                    <a:pt x="2617" y="302"/>
                  </a:cubicBezTo>
                  <a:cubicBezTo>
                    <a:pt x="2662" y="302"/>
                    <a:pt x="2662" y="302"/>
                    <a:pt x="2662" y="302"/>
                  </a:cubicBezTo>
                  <a:cubicBezTo>
                    <a:pt x="2662" y="195"/>
                    <a:pt x="2662" y="195"/>
                    <a:pt x="2662" y="195"/>
                  </a:cubicBezTo>
                  <a:cubicBezTo>
                    <a:pt x="2662" y="168"/>
                    <a:pt x="2667" y="149"/>
                    <a:pt x="2676" y="138"/>
                  </a:cubicBezTo>
                  <a:cubicBezTo>
                    <a:pt x="2685" y="126"/>
                    <a:pt x="2699" y="121"/>
                    <a:pt x="2718" y="121"/>
                  </a:cubicBezTo>
                  <a:cubicBezTo>
                    <a:pt x="2732" y="121"/>
                    <a:pt x="2743" y="125"/>
                    <a:pt x="2749" y="133"/>
                  </a:cubicBezTo>
                  <a:cubicBezTo>
                    <a:pt x="2756" y="141"/>
                    <a:pt x="2759" y="153"/>
                    <a:pt x="2759" y="170"/>
                  </a:cubicBezTo>
                  <a:cubicBezTo>
                    <a:pt x="2759" y="302"/>
                    <a:pt x="2759" y="302"/>
                    <a:pt x="2759" y="302"/>
                  </a:cubicBezTo>
                  <a:lnTo>
                    <a:pt x="2805" y="302"/>
                  </a:lnTo>
                  <a:close/>
                  <a:moveTo>
                    <a:pt x="160" y="561"/>
                  </a:moveTo>
                  <a:cubicBezTo>
                    <a:pt x="174" y="573"/>
                    <a:pt x="181" y="592"/>
                    <a:pt x="181" y="618"/>
                  </a:cubicBezTo>
                  <a:cubicBezTo>
                    <a:pt x="181" y="762"/>
                    <a:pt x="181" y="762"/>
                    <a:pt x="181" y="762"/>
                  </a:cubicBezTo>
                  <a:cubicBezTo>
                    <a:pt x="148" y="762"/>
                    <a:pt x="148" y="762"/>
                    <a:pt x="148" y="762"/>
                  </a:cubicBezTo>
                  <a:cubicBezTo>
                    <a:pt x="139" y="732"/>
                    <a:pt x="139" y="732"/>
                    <a:pt x="139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27" y="745"/>
                    <a:pt x="117" y="754"/>
                    <a:pt x="107" y="759"/>
                  </a:cubicBezTo>
                  <a:cubicBezTo>
                    <a:pt x="96" y="764"/>
                    <a:pt x="83" y="766"/>
                    <a:pt x="67" y="766"/>
                  </a:cubicBezTo>
                  <a:cubicBezTo>
                    <a:pt x="46" y="766"/>
                    <a:pt x="29" y="761"/>
                    <a:pt x="17" y="749"/>
                  </a:cubicBezTo>
                  <a:cubicBezTo>
                    <a:pt x="6" y="738"/>
                    <a:pt x="0" y="721"/>
                    <a:pt x="0" y="701"/>
                  </a:cubicBezTo>
                  <a:cubicBezTo>
                    <a:pt x="0" y="679"/>
                    <a:pt x="8" y="662"/>
                    <a:pt x="24" y="651"/>
                  </a:cubicBezTo>
                  <a:cubicBezTo>
                    <a:pt x="41" y="639"/>
                    <a:pt x="65" y="633"/>
                    <a:pt x="99" y="632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19"/>
                    <a:pt x="136" y="619"/>
                    <a:pt x="136" y="619"/>
                  </a:cubicBezTo>
                  <a:cubicBezTo>
                    <a:pt x="136" y="606"/>
                    <a:pt x="133" y="595"/>
                    <a:pt x="126" y="589"/>
                  </a:cubicBezTo>
                  <a:cubicBezTo>
                    <a:pt x="120" y="582"/>
                    <a:pt x="110" y="579"/>
                    <a:pt x="97" y="579"/>
                  </a:cubicBezTo>
                  <a:cubicBezTo>
                    <a:pt x="86" y="579"/>
                    <a:pt x="75" y="580"/>
                    <a:pt x="65" y="583"/>
                  </a:cubicBezTo>
                  <a:cubicBezTo>
                    <a:pt x="55" y="587"/>
                    <a:pt x="45" y="591"/>
                    <a:pt x="36" y="595"/>
                  </a:cubicBezTo>
                  <a:cubicBezTo>
                    <a:pt x="22" y="562"/>
                    <a:pt x="22" y="562"/>
                    <a:pt x="22" y="562"/>
                  </a:cubicBezTo>
                  <a:cubicBezTo>
                    <a:pt x="33" y="556"/>
                    <a:pt x="46" y="552"/>
                    <a:pt x="60" y="549"/>
                  </a:cubicBezTo>
                  <a:cubicBezTo>
                    <a:pt x="73" y="545"/>
                    <a:pt x="86" y="544"/>
                    <a:pt x="99" y="544"/>
                  </a:cubicBezTo>
                  <a:cubicBezTo>
                    <a:pt x="126" y="544"/>
                    <a:pt x="146" y="550"/>
                    <a:pt x="160" y="561"/>
                  </a:cubicBezTo>
                  <a:close/>
                  <a:moveTo>
                    <a:pt x="135" y="660"/>
                  </a:moveTo>
                  <a:cubicBezTo>
                    <a:pt x="108" y="661"/>
                    <a:pt x="108" y="661"/>
                    <a:pt x="108" y="661"/>
                  </a:cubicBezTo>
                  <a:cubicBezTo>
                    <a:pt x="87" y="662"/>
                    <a:pt x="71" y="665"/>
                    <a:pt x="61" y="672"/>
                  </a:cubicBezTo>
                  <a:cubicBezTo>
                    <a:pt x="52" y="678"/>
                    <a:pt x="47" y="688"/>
                    <a:pt x="47" y="701"/>
                  </a:cubicBezTo>
                  <a:cubicBezTo>
                    <a:pt x="47" y="711"/>
                    <a:pt x="50" y="718"/>
                    <a:pt x="55" y="723"/>
                  </a:cubicBezTo>
                  <a:cubicBezTo>
                    <a:pt x="61" y="729"/>
                    <a:pt x="69" y="731"/>
                    <a:pt x="81" y="731"/>
                  </a:cubicBezTo>
                  <a:cubicBezTo>
                    <a:pt x="97" y="731"/>
                    <a:pt x="111" y="727"/>
                    <a:pt x="121" y="717"/>
                  </a:cubicBezTo>
                  <a:cubicBezTo>
                    <a:pt x="130" y="708"/>
                    <a:pt x="135" y="695"/>
                    <a:pt x="135" y="678"/>
                  </a:cubicBezTo>
                  <a:lnTo>
                    <a:pt x="135" y="660"/>
                  </a:lnTo>
                  <a:close/>
                  <a:moveTo>
                    <a:pt x="381" y="561"/>
                  </a:moveTo>
                  <a:cubicBezTo>
                    <a:pt x="395" y="573"/>
                    <a:pt x="401" y="592"/>
                    <a:pt x="401" y="618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369" y="762"/>
                    <a:pt x="369" y="762"/>
                    <a:pt x="369" y="762"/>
                  </a:cubicBezTo>
                  <a:cubicBezTo>
                    <a:pt x="360" y="732"/>
                    <a:pt x="360" y="732"/>
                    <a:pt x="360" y="732"/>
                  </a:cubicBezTo>
                  <a:cubicBezTo>
                    <a:pt x="359" y="732"/>
                    <a:pt x="359" y="732"/>
                    <a:pt x="359" y="732"/>
                  </a:cubicBezTo>
                  <a:cubicBezTo>
                    <a:pt x="348" y="745"/>
                    <a:pt x="338" y="754"/>
                    <a:pt x="327" y="759"/>
                  </a:cubicBezTo>
                  <a:cubicBezTo>
                    <a:pt x="317" y="764"/>
                    <a:pt x="304" y="766"/>
                    <a:pt x="287" y="766"/>
                  </a:cubicBezTo>
                  <a:cubicBezTo>
                    <a:pt x="267" y="766"/>
                    <a:pt x="250" y="761"/>
                    <a:pt x="239" y="749"/>
                  </a:cubicBezTo>
                  <a:cubicBezTo>
                    <a:pt x="227" y="738"/>
                    <a:pt x="221" y="721"/>
                    <a:pt x="221" y="701"/>
                  </a:cubicBezTo>
                  <a:cubicBezTo>
                    <a:pt x="221" y="679"/>
                    <a:pt x="229" y="662"/>
                    <a:pt x="245" y="651"/>
                  </a:cubicBezTo>
                  <a:cubicBezTo>
                    <a:pt x="261" y="639"/>
                    <a:pt x="287" y="633"/>
                    <a:pt x="320" y="632"/>
                  </a:cubicBezTo>
                  <a:cubicBezTo>
                    <a:pt x="357" y="631"/>
                    <a:pt x="357" y="631"/>
                    <a:pt x="357" y="631"/>
                  </a:cubicBezTo>
                  <a:cubicBezTo>
                    <a:pt x="357" y="619"/>
                    <a:pt x="357" y="619"/>
                    <a:pt x="357" y="619"/>
                  </a:cubicBezTo>
                  <a:cubicBezTo>
                    <a:pt x="357" y="606"/>
                    <a:pt x="353" y="595"/>
                    <a:pt x="347" y="589"/>
                  </a:cubicBezTo>
                  <a:cubicBezTo>
                    <a:pt x="341" y="582"/>
                    <a:pt x="331" y="579"/>
                    <a:pt x="317" y="579"/>
                  </a:cubicBezTo>
                  <a:cubicBezTo>
                    <a:pt x="307" y="579"/>
                    <a:pt x="296" y="580"/>
                    <a:pt x="286" y="583"/>
                  </a:cubicBezTo>
                  <a:cubicBezTo>
                    <a:pt x="276" y="587"/>
                    <a:pt x="267" y="591"/>
                    <a:pt x="257" y="595"/>
                  </a:cubicBezTo>
                  <a:cubicBezTo>
                    <a:pt x="243" y="562"/>
                    <a:pt x="243" y="562"/>
                    <a:pt x="243" y="562"/>
                  </a:cubicBezTo>
                  <a:cubicBezTo>
                    <a:pt x="254" y="556"/>
                    <a:pt x="267" y="552"/>
                    <a:pt x="281" y="549"/>
                  </a:cubicBezTo>
                  <a:cubicBezTo>
                    <a:pt x="294" y="545"/>
                    <a:pt x="307" y="544"/>
                    <a:pt x="319" y="544"/>
                  </a:cubicBezTo>
                  <a:cubicBezTo>
                    <a:pt x="347" y="544"/>
                    <a:pt x="367" y="550"/>
                    <a:pt x="381" y="561"/>
                  </a:cubicBezTo>
                  <a:close/>
                  <a:moveTo>
                    <a:pt x="356" y="660"/>
                  </a:moveTo>
                  <a:cubicBezTo>
                    <a:pt x="329" y="661"/>
                    <a:pt x="329" y="661"/>
                    <a:pt x="329" y="661"/>
                  </a:cubicBezTo>
                  <a:cubicBezTo>
                    <a:pt x="307" y="662"/>
                    <a:pt x="292" y="665"/>
                    <a:pt x="282" y="672"/>
                  </a:cubicBezTo>
                  <a:cubicBezTo>
                    <a:pt x="273" y="678"/>
                    <a:pt x="268" y="688"/>
                    <a:pt x="268" y="701"/>
                  </a:cubicBezTo>
                  <a:cubicBezTo>
                    <a:pt x="268" y="711"/>
                    <a:pt x="271" y="718"/>
                    <a:pt x="276" y="723"/>
                  </a:cubicBezTo>
                  <a:cubicBezTo>
                    <a:pt x="282" y="729"/>
                    <a:pt x="290" y="731"/>
                    <a:pt x="302" y="731"/>
                  </a:cubicBezTo>
                  <a:cubicBezTo>
                    <a:pt x="318" y="731"/>
                    <a:pt x="331" y="727"/>
                    <a:pt x="341" y="717"/>
                  </a:cubicBezTo>
                  <a:cubicBezTo>
                    <a:pt x="351" y="708"/>
                    <a:pt x="356" y="695"/>
                    <a:pt x="356" y="678"/>
                  </a:cubicBezTo>
                  <a:lnTo>
                    <a:pt x="356" y="660"/>
                  </a:lnTo>
                  <a:close/>
                  <a:moveTo>
                    <a:pt x="567" y="544"/>
                  </a:moveTo>
                  <a:cubicBezTo>
                    <a:pt x="553" y="544"/>
                    <a:pt x="540" y="546"/>
                    <a:pt x="528" y="552"/>
                  </a:cubicBezTo>
                  <a:cubicBezTo>
                    <a:pt x="516" y="558"/>
                    <a:pt x="507" y="565"/>
                    <a:pt x="501" y="576"/>
                  </a:cubicBezTo>
                  <a:cubicBezTo>
                    <a:pt x="498" y="576"/>
                    <a:pt x="498" y="576"/>
                    <a:pt x="498" y="576"/>
                  </a:cubicBezTo>
                  <a:cubicBezTo>
                    <a:pt x="492" y="548"/>
                    <a:pt x="492" y="548"/>
                    <a:pt x="492" y="548"/>
                  </a:cubicBezTo>
                  <a:cubicBezTo>
                    <a:pt x="457" y="548"/>
                    <a:pt x="457" y="548"/>
                    <a:pt x="457" y="548"/>
                  </a:cubicBezTo>
                  <a:cubicBezTo>
                    <a:pt x="457" y="762"/>
                    <a:pt x="457" y="762"/>
                    <a:pt x="457" y="762"/>
                  </a:cubicBezTo>
                  <a:cubicBezTo>
                    <a:pt x="502" y="762"/>
                    <a:pt x="502" y="762"/>
                    <a:pt x="502" y="762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628"/>
                    <a:pt x="506" y="609"/>
                    <a:pt x="515" y="598"/>
                  </a:cubicBezTo>
                  <a:cubicBezTo>
                    <a:pt x="524" y="587"/>
                    <a:pt x="538" y="581"/>
                    <a:pt x="557" y="581"/>
                  </a:cubicBezTo>
                  <a:cubicBezTo>
                    <a:pt x="572" y="581"/>
                    <a:pt x="582" y="585"/>
                    <a:pt x="589" y="593"/>
                  </a:cubicBezTo>
                  <a:cubicBezTo>
                    <a:pt x="595" y="601"/>
                    <a:pt x="599" y="614"/>
                    <a:pt x="599" y="630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44" y="762"/>
                    <a:pt x="644" y="762"/>
                    <a:pt x="644" y="762"/>
                  </a:cubicBezTo>
                  <a:cubicBezTo>
                    <a:pt x="644" y="622"/>
                    <a:pt x="644" y="622"/>
                    <a:pt x="644" y="622"/>
                  </a:cubicBezTo>
                  <a:cubicBezTo>
                    <a:pt x="644" y="570"/>
                    <a:pt x="619" y="544"/>
                    <a:pt x="567" y="544"/>
                  </a:cubicBezTo>
                  <a:close/>
                  <a:moveTo>
                    <a:pt x="900" y="547"/>
                  </a:moveTo>
                  <a:cubicBezTo>
                    <a:pt x="973" y="547"/>
                    <a:pt x="973" y="547"/>
                    <a:pt x="973" y="547"/>
                  </a:cubicBezTo>
                  <a:cubicBezTo>
                    <a:pt x="973" y="573"/>
                    <a:pt x="973" y="573"/>
                    <a:pt x="973" y="573"/>
                  </a:cubicBezTo>
                  <a:cubicBezTo>
                    <a:pt x="937" y="579"/>
                    <a:pt x="937" y="579"/>
                    <a:pt x="937" y="579"/>
                  </a:cubicBezTo>
                  <a:cubicBezTo>
                    <a:pt x="941" y="584"/>
                    <a:pt x="943" y="589"/>
                    <a:pt x="945" y="596"/>
                  </a:cubicBezTo>
                  <a:cubicBezTo>
                    <a:pt x="948" y="603"/>
                    <a:pt x="949" y="610"/>
                    <a:pt x="949" y="617"/>
                  </a:cubicBezTo>
                  <a:cubicBezTo>
                    <a:pt x="949" y="639"/>
                    <a:pt x="941" y="657"/>
                    <a:pt x="926" y="669"/>
                  </a:cubicBezTo>
                  <a:cubicBezTo>
                    <a:pt x="911" y="682"/>
                    <a:pt x="890" y="688"/>
                    <a:pt x="863" y="688"/>
                  </a:cubicBezTo>
                  <a:cubicBezTo>
                    <a:pt x="857" y="688"/>
                    <a:pt x="851" y="688"/>
                    <a:pt x="845" y="687"/>
                  </a:cubicBezTo>
                  <a:cubicBezTo>
                    <a:pt x="835" y="693"/>
                    <a:pt x="830" y="700"/>
                    <a:pt x="830" y="708"/>
                  </a:cubicBezTo>
                  <a:cubicBezTo>
                    <a:pt x="830" y="713"/>
                    <a:pt x="833" y="717"/>
                    <a:pt x="837" y="719"/>
                  </a:cubicBezTo>
                  <a:cubicBezTo>
                    <a:pt x="842" y="721"/>
                    <a:pt x="850" y="723"/>
                    <a:pt x="862" y="723"/>
                  </a:cubicBezTo>
                  <a:cubicBezTo>
                    <a:pt x="899" y="723"/>
                    <a:pt x="899" y="723"/>
                    <a:pt x="899" y="723"/>
                  </a:cubicBezTo>
                  <a:cubicBezTo>
                    <a:pt x="923" y="723"/>
                    <a:pt x="941" y="728"/>
                    <a:pt x="953" y="738"/>
                  </a:cubicBezTo>
                  <a:cubicBezTo>
                    <a:pt x="965" y="748"/>
                    <a:pt x="971" y="763"/>
                    <a:pt x="971" y="782"/>
                  </a:cubicBezTo>
                  <a:cubicBezTo>
                    <a:pt x="971" y="806"/>
                    <a:pt x="961" y="825"/>
                    <a:pt x="941" y="838"/>
                  </a:cubicBezTo>
                  <a:cubicBezTo>
                    <a:pt x="921" y="851"/>
                    <a:pt x="893" y="858"/>
                    <a:pt x="855" y="858"/>
                  </a:cubicBezTo>
                  <a:cubicBezTo>
                    <a:pt x="826" y="858"/>
                    <a:pt x="804" y="853"/>
                    <a:pt x="789" y="842"/>
                  </a:cubicBezTo>
                  <a:cubicBezTo>
                    <a:pt x="773" y="832"/>
                    <a:pt x="766" y="817"/>
                    <a:pt x="766" y="798"/>
                  </a:cubicBezTo>
                  <a:cubicBezTo>
                    <a:pt x="766" y="785"/>
                    <a:pt x="770" y="774"/>
                    <a:pt x="778" y="765"/>
                  </a:cubicBezTo>
                  <a:cubicBezTo>
                    <a:pt x="787" y="756"/>
                    <a:pt x="798" y="749"/>
                    <a:pt x="813" y="746"/>
                  </a:cubicBezTo>
                  <a:cubicBezTo>
                    <a:pt x="807" y="743"/>
                    <a:pt x="802" y="739"/>
                    <a:pt x="798" y="733"/>
                  </a:cubicBezTo>
                  <a:cubicBezTo>
                    <a:pt x="794" y="728"/>
                    <a:pt x="792" y="721"/>
                    <a:pt x="792" y="715"/>
                  </a:cubicBezTo>
                  <a:cubicBezTo>
                    <a:pt x="792" y="707"/>
                    <a:pt x="795" y="701"/>
                    <a:pt x="799" y="695"/>
                  </a:cubicBezTo>
                  <a:cubicBezTo>
                    <a:pt x="803" y="689"/>
                    <a:pt x="810" y="684"/>
                    <a:pt x="819" y="679"/>
                  </a:cubicBezTo>
                  <a:cubicBezTo>
                    <a:pt x="808" y="673"/>
                    <a:pt x="799" y="666"/>
                    <a:pt x="792" y="655"/>
                  </a:cubicBezTo>
                  <a:cubicBezTo>
                    <a:pt x="785" y="644"/>
                    <a:pt x="782" y="631"/>
                    <a:pt x="782" y="617"/>
                  </a:cubicBezTo>
                  <a:cubicBezTo>
                    <a:pt x="782" y="594"/>
                    <a:pt x="789" y="576"/>
                    <a:pt x="804" y="563"/>
                  </a:cubicBezTo>
                  <a:cubicBezTo>
                    <a:pt x="818" y="550"/>
                    <a:pt x="839" y="544"/>
                    <a:pt x="866" y="544"/>
                  </a:cubicBezTo>
                  <a:cubicBezTo>
                    <a:pt x="872" y="544"/>
                    <a:pt x="878" y="544"/>
                    <a:pt x="885" y="545"/>
                  </a:cubicBezTo>
                  <a:cubicBezTo>
                    <a:pt x="891" y="546"/>
                    <a:pt x="897" y="547"/>
                    <a:pt x="900" y="547"/>
                  </a:cubicBezTo>
                  <a:close/>
                  <a:moveTo>
                    <a:pt x="818" y="771"/>
                  </a:moveTo>
                  <a:cubicBezTo>
                    <a:pt x="810" y="777"/>
                    <a:pt x="806" y="785"/>
                    <a:pt x="806" y="795"/>
                  </a:cubicBezTo>
                  <a:cubicBezTo>
                    <a:pt x="806" y="805"/>
                    <a:pt x="811" y="813"/>
                    <a:pt x="819" y="818"/>
                  </a:cubicBezTo>
                  <a:cubicBezTo>
                    <a:pt x="828" y="824"/>
                    <a:pt x="841" y="826"/>
                    <a:pt x="857" y="826"/>
                  </a:cubicBezTo>
                  <a:cubicBezTo>
                    <a:pt x="881" y="826"/>
                    <a:pt x="899" y="823"/>
                    <a:pt x="912" y="815"/>
                  </a:cubicBezTo>
                  <a:cubicBezTo>
                    <a:pt x="924" y="809"/>
                    <a:pt x="930" y="799"/>
                    <a:pt x="930" y="787"/>
                  </a:cubicBezTo>
                  <a:cubicBezTo>
                    <a:pt x="930" y="778"/>
                    <a:pt x="927" y="771"/>
                    <a:pt x="920" y="767"/>
                  </a:cubicBezTo>
                  <a:cubicBezTo>
                    <a:pt x="913" y="763"/>
                    <a:pt x="901" y="761"/>
                    <a:pt x="883" y="761"/>
                  </a:cubicBezTo>
                  <a:cubicBezTo>
                    <a:pt x="849" y="761"/>
                    <a:pt x="849" y="761"/>
                    <a:pt x="849" y="761"/>
                  </a:cubicBezTo>
                  <a:cubicBezTo>
                    <a:pt x="836" y="761"/>
                    <a:pt x="825" y="765"/>
                    <a:pt x="818" y="771"/>
                  </a:cubicBezTo>
                  <a:close/>
                  <a:moveTo>
                    <a:pt x="905" y="617"/>
                  </a:moveTo>
                  <a:cubicBezTo>
                    <a:pt x="905" y="603"/>
                    <a:pt x="902" y="592"/>
                    <a:pt x="895" y="584"/>
                  </a:cubicBezTo>
                  <a:cubicBezTo>
                    <a:pt x="889" y="577"/>
                    <a:pt x="879" y="573"/>
                    <a:pt x="865" y="573"/>
                  </a:cubicBezTo>
                  <a:cubicBezTo>
                    <a:pt x="853" y="573"/>
                    <a:pt x="843" y="577"/>
                    <a:pt x="836" y="584"/>
                  </a:cubicBezTo>
                  <a:cubicBezTo>
                    <a:pt x="829" y="592"/>
                    <a:pt x="826" y="603"/>
                    <a:pt x="826" y="617"/>
                  </a:cubicBezTo>
                  <a:cubicBezTo>
                    <a:pt x="826" y="631"/>
                    <a:pt x="829" y="641"/>
                    <a:pt x="836" y="648"/>
                  </a:cubicBezTo>
                  <a:cubicBezTo>
                    <a:pt x="843" y="655"/>
                    <a:pt x="853" y="659"/>
                    <a:pt x="865" y="659"/>
                  </a:cubicBezTo>
                  <a:cubicBezTo>
                    <a:pt x="892" y="659"/>
                    <a:pt x="905" y="645"/>
                    <a:pt x="905" y="617"/>
                  </a:cubicBezTo>
                  <a:close/>
                  <a:moveTo>
                    <a:pt x="1167" y="574"/>
                  </a:moveTo>
                  <a:cubicBezTo>
                    <a:pt x="1185" y="594"/>
                    <a:pt x="1194" y="621"/>
                    <a:pt x="1194" y="655"/>
                  </a:cubicBezTo>
                  <a:cubicBezTo>
                    <a:pt x="1194" y="689"/>
                    <a:pt x="1185" y="717"/>
                    <a:pt x="1167" y="737"/>
                  </a:cubicBezTo>
                  <a:cubicBezTo>
                    <a:pt x="1149" y="756"/>
                    <a:pt x="1125" y="766"/>
                    <a:pt x="1093" y="766"/>
                  </a:cubicBezTo>
                  <a:cubicBezTo>
                    <a:pt x="1073" y="766"/>
                    <a:pt x="1055" y="761"/>
                    <a:pt x="1040" y="753"/>
                  </a:cubicBezTo>
                  <a:cubicBezTo>
                    <a:pt x="1025" y="743"/>
                    <a:pt x="1013" y="731"/>
                    <a:pt x="1005" y="713"/>
                  </a:cubicBezTo>
                  <a:cubicBezTo>
                    <a:pt x="997" y="697"/>
                    <a:pt x="993" y="677"/>
                    <a:pt x="993" y="655"/>
                  </a:cubicBezTo>
                  <a:cubicBezTo>
                    <a:pt x="993" y="620"/>
                    <a:pt x="1001" y="593"/>
                    <a:pt x="1019" y="573"/>
                  </a:cubicBezTo>
                  <a:cubicBezTo>
                    <a:pt x="1037" y="553"/>
                    <a:pt x="1062" y="544"/>
                    <a:pt x="1094" y="544"/>
                  </a:cubicBezTo>
                  <a:cubicBezTo>
                    <a:pt x="1125" y="544"/>
                    <a:pt x="1149" y="554"/>
                    <a:pt x="1167" y="574"/>
                  </a:cubicBezTo>
                  <a:close/>
                  <a:moveTo>
                    <a:pt x="1147" y="655"/>
                  </a:moveTo>
                  <a:cubicBezTo>
                    <a:pt x="1147" y="605"/>
                    <a:pt x="1129" y="581"/>
                    <a:pt x="1093" y="581"/>
                  </a:cubicBezTo>
                  <a:cubicBezTo>
                    <a:pt x="1074" y="581"/>
                    <a:pt x="1061" y="587"/>
                    <a:pt x="1052" y="600"/>
                  </a:cubicBezTo>
                  <a:cubicBezTo>
                    <a:pt x="1043" y="613"/>
                    <a:pt x="1039" y="631"/>
                    <a:pt x="1039" y="655"/>
                  </a:cubicBezTo>
                  <a:cubicBezTo>
                    <a:pt x="1039" y="704"/>
                    <a:pt x="1057" y="729"/>
                    <a:pt x="1093" y="729"/>
                  </a:cubicBezTo>
                  <a:cubicBezTo>
                    <a:pt x="1129" y="729"/>
                    <a:pt x="1147" y="704"/>
                    <a:pt x="1147" y="655"/>
                  </a:cubicBezTo>
                  <a:close/>
                  <a:moveTo>
                    <a:pt x="1389" y="569"/>
                  </a:moveTo>
                  <a:cubicBezTo>
                    <a:pt x="1406" y="587"/>
                    <a:pt x="1414" y="610"/>
                    <a:pt x="1414" y="641"/>
                  </a:cubicBezTo>
                  <a:cubicBezTo>
                    <a:pt x="1414" y="665"/>
                    <a:pt x="1414" y="665"/>
                    <a:pt x="1414" y="665"/>
                  </a:cubicBezTo>
                  <a:cubicBezTo>
                    <a:pt x="1272" y="665"/>
                    <a:pt x="1272" y="665"/>
                    <a:pt x="1272" y="665"/>
                  </a:cubicBezTo>
                  <a:cubicBezTo>
                    <a:pt x="1273" y="686"/>
                    <a:pt x="1278" y="702"/>
                    <a:pt x="1289" y="713"/>
                  </a:cubicBezTo>
                  <a:cubicBezTo>
                    <a:pt x="1299" y="724"/>
                    <a:pt x="1314" y="730"/>
                    <a:pt x="1333" y="730"/>
                  </a:cubicBezTo>
                  <a:cubicBezTo>
                    <a:pt x="1346" y="730"/>
                    <a:pt x="1358" y="729"/>
                    <a:pt x="1369" y="727"/>
                  </a:cubicBezTo>
                  <a:cubicBezTo>
                    <a:pt x="1379" y="724"/>
                    <a:pt x="1391" y="720"/>
                    <a:pt x="1403" y="715"/>
                  </a:cubicBezTo>
                  <a:cubicBezTo>
                    <a:pt x="1403" y="751"/>
                    <a:pt x="1403" y="751"/>
                    <a:pt x="1403" y="751"/>
                  </a:cubicBezTo>
                  <a:cubicBezTo>
                    <a:pt x="1392" y="757"/>
                    <a:pt x="1381" y="761"/>
                    <a:pt x="1370" y="763"/>
                  </a:cubicBezTo>
                  <a:cubicBezTo>
                    <a:pt x="1359" y="765"/>
                    <a:pt x="1346" y="766"/>
                    <a:pt x="1331" y="766"/>
                  </a:cubicBezTo>
                  <a:cubicBezTo>
                    <a:pt x="1298" y="766"/>
                    <a:pt x="1272" y="756"/>
                    <a:pt x="1253" y="737"/>
                  </a:cubicBezTo>
                  <a:cubicBezTo>
                    <a:pt x="1235" y="717"/>
                    <a:pt x="1225" y="691"/>
                    <a:pt x="1225" y="657"/>
                  </a:cubicBezTo>
                  <a:cubicBezTo>
                    <a:pt x="1225" y="621"/>
                    <a:pt x="1234" y="594"/>
                    <a:pt x="1251" y="574"/>
                  </a:cubicBezTo>
                  <a:cubicBezTo>
                    <a:pt x="1269" y="554"/>
                    <a:pt x="1293" y="544"/>
                    <a:pt x="1323" y="544"/>
                  </a:cubicBezTo>
                  <a:cubicBezTo>
                    <a:pt x="1351" y="544"/>
                    <a:pt x="1373" y="552"/>
                    <a:pt x="1389" y="569"/>
                  </a:cubicBezTo>
                  <a:close/>
                  <a:moveTo>
                    <a:pt x="1369" y="632"/>
                  </a:moveTo>
                  <a:cubicBezTo>
                    <a:pt x="1369" y="615"/>
                    <a:pt x="1365" y="601"/>
                    <a:pt x="1357" y="592"/>
                  </a:cubicBezTo>
                  <a:cubicBezTo>
                    <a:pt x="1349" y="583"/>
                    <a:pt x="1337" y="578"/>
                    <a:pt x="1323" y="578"/>
                  </a:cubicBezTo>
                  <a:cubicBezTo>
                    <a:pt x="1309" y="578"/>
                    <a:pt x="1297" y="583"/>
                    <a:pt x="1288" y="592"/>
                  </a:cubicBezTo>
                  <a:cubicBezTo>
                    <a:pt x="1280" y="601"/>
                    <a:pt x="1275" y="615"/>
                    <a:pt x="1273" y="632"/>
                  </a:cubicBezTo>
                  <a:lnTo>
                    <a:pt x="1369" y="632"/>
                  </a:lnTo>
                  <a:close/>
                  <a:moveTo>
                    <a:pt x="1593" y="460"/>
                  </a:moveTo>
                  <a:cubicBezTo>
                    <a:pt x="1639" y="460"/>
                    <a:pt x="1639" y="460"/>
                    <a:pt x="1639" y="460"/>
                  </a:cubicBezTo>
                  <a:cubicBezTo>
                    <a:pt x="1639" y="762"/>
                    <a:pt x="1639" y="762"/>
                    <a:pt x="1639" y="762"/>
                  </a:cubicBezTo>
                  <a:cubicBezTo>
                    <a:pt x="1603" y="762"/>
                    <a:pt x="1603" y="762"/>
                    <a:pt x="1603" y="762"/>
                  </a:cubicBezTo>
                  <a:cubicBezTo>
                    <a:pt x="1595" y="734"/>
                    <a:pt x="1595" y="734"/>
                    <a:pt x="1595" y="734"/>
                  </a:cubicBezTo>
                  <a:cubicBezTo>
                    <a:pt x="1593" y="734"/>
                    <a:pt x="1593" y="734"/>
                    <a:pt x="1593" y="734"/>
                  </a:cubicBezTo>
                  <a:cubicBezTo>
                    <a:pt x="1579" y="755"/>
                    <a:pt x="1557" y="766"/>
                    <a:pt x="1529" y="766"/>
                  </a:cubicBezTo>
                  <a:cubicBezTo>
                    <a:pt x="1503" y="766"/>
                    <a:pt x="1482" y="756"/>
                    <a:pt x="1467" y="737"/>
                  </a:cubicBezTo>
                  <a:cubicBezTo>
                    <a:pt x="1452" y="718"/>
                    <a:pt x="1445" y="690"/>
                    <a:pt x="1445" y="655"/>
                  </a:cubicBezTo>
                  <a:cubicBezTo>
                    <a:pt x="1445" y="620"/>
                    <a:pt x="1452" y="593"/>
                    <a:pt x="1467" y="573"/>
                  </a:cubicBezTo>
                  <a:cubicBezTo>
                    <a:pt x="1483" y="553"/>
                    <a:pt x="1503" y="544"/>
                    <a:pt x="1530" y="544"/>
                  </a:cubicBezTo>
                  <a:cubicBezTo>
                    <a:pt x="1558" y="544"/>
                    <a:pt x="1579" y="554"/>
                    <a:pt x="1594" y="575"/>
                  </a:cubicBezTo>
                  <a:cubicBezTo>
                    <a:pt x="1596" y="575"/>
                    <a:pt x="1596" y="575"/>
                    <a:pt x="1596" y="575"/>
                  </a:cubicBezTo>
                  <a:cubicBezTo>
                    <a:pt x="1594" y="559"/>
                    <a:pt x="1593" y="547"/>
                    <a:pt x="1593" y="539"/>
                  </a:cubicBezTo>
                  <a:lnTo>
                    <a:pt x="1593" y="460"/>
                  </a:lnTo>
                  <a:close/>
                  <a:moveTo>
                    <a:pt x="1595" y="656"/>
                  </a:moveTo>
                  <a:cubicBezTo>
                    <a:pt x="1595" y="629"/>
                    <a:pt x="1591" y="609"/>
                    <a:pt x="1582" y="598"/>
                  </a:cubicBezTo>
                  <a:cubicBezTo>
                    <a:pt x="1573" y="587"/>
                    <a:pt x="1560" y="581"/>
                    <a:pt x="1541" y="581"/>
                  </a:cubicBezTo>
                  <a:cubicBezTo>
                    <a:pt x="1525" y="581"/>
                    <a:pt x="1513" y="587"/>
                    <a:pt x="1504" y="601"/>
                  </a:cubicBezTo>
                  <a:cubicBezTo>
                    <a:pt x="1496" y="613"/>
                    <a:pt x="1491" y="632"/>
                    <a:pt x="1491" y="656"/>
                  </a:cubicBezTo>
                  <a:cubicBezTo>
                    <a:pt x="1491" y="680"/>
                    <a:pt x="1495" y="698"/>
                    <a:pt x="1504" y="711"/>
                  </a:cubicBezTo>
                  <a:cubicBezTo>
                    <a:pt x="1512" y="723"/>
                    <a:pt x="1525" y="729"/>
                    <a:pt x="1541" y="729"/>
                  </a:cubicBezTo>
                  <a:cubicBezTo>
                    <a:pt x="1560" y="729"/>
                    <a:pt x="1574" y="724"/>
                    <a:pt x="1582" y="713"/>
                  </a:cubicBezTo>
                  <a:cubicBezTo>
                    <a:pt x="1591" y="703"/>
                    <a:pt x="1595" y="686"/>
                    <a:pt x="1595" y="662"/>
                  </a:cubicBezTo>
                  <a:lnTo>
                    <a:pt x="1595" y="656"/>
                  </a:lnTo>
                  <a:close/>
                  <a:moveTo>
                    <a:pt x="1961" y="573"/>
                  </a:moveTo>
                  <a:cubicBezTo>
                    <a:pt x="1976" y="592"/>
                    <a:pt x="1983" y="619"/>
                    <a:pt x="1983" y="655"/>
                  </a:cubicBezTo>
                  <a:cubicBezTo>
                    <a:pt x="1983" y="689"/>
                    <a:pt x="1975" y="717"/>
                    <a:pt x="1961" y="737"/>
                  </a:cubicBezTo>
                  <a:cubicBezTo>
                    <a:pt x="1945" y="756"/>
                    <a:pt x="1925" y="766"/>
                    <a:pt x="1898" y="766"/>
                  </a:cubicBezTo>
                  <a:cubicBezTo>
                    <a:pt x="1871" y="766"/>
                    <a:pt x="1850" y="756"/>
                    <a:pt x="1835" y="737"/>
                  </a:cubicBezTo>
                  <a:cubicBezTo>
                    <a:pt x="1833" y="737"/>
                    <a:pt x="1833" y="737"/>
                    <a:pt x="1833" y="737"/>
                  </a:cubicBezTo>
                  <a:cubicBezTo>
                    <a:pt x="1834" y="755"/>
                    <a:pt x="1835" y="766"/>
                    <a:pt x="1835" y="770"/>
                  </a:cubicBezTo>
                  <a:cubicBezTo>
                    <a:pt x="1835" y="858"/>
                    <a:pt x="1835" y="858"/>
                    <a:pt x="1835" y="858"/>
                  </a:cubicBezTo>
                  <a:cubicBezTo>
                    <a:pt x="1790" y="858"/>
                    <a:pt x="1790" y="858"/>
                    <a:pt x="1790" y="858"/>
                  </a:cubicBezTo>
                  <a:cubicBezTo>
                    <a:pt x="1790" y="547"/>
                    <a:pt x="1790" y="547"/>
                    <a:pt x="1790" y="547"/>
                  </a:cubicBezTo>
                  <a:cubicBezTo>
                    <a:pt x="1827" y="547"/>
                    <a:pt x="1827" y="547"/>
                    <a:pt x="1827" y="547"/>
                  </a:cubicBezTo>
                  <a:cubicBezTo>
                    <a:pt x="1827" y="551"/>
                    <a:pt x="1830" y="561"/>
                    <a:pt x="1833" y="576"/>
                  </a:cubicBezTo>
                  <a:cubicBezTo>
                    <a:pt x="1835" y="576"/>
                    <a:pt x="1835" y="576"/>
                    <a:pt x="1835" y="576"/>
                  </a:cubicBezTo>
                  <a:cubicBezTo>
                    <a:pt x="1849" y="555"/>
                    <a:pt x="1871" y="544"/>
                    <a:pt x="1899" y="544"/>
                  </a:cubicBezTo>
                  <a:cubicBezTo>
                    <a:pt x="1925" y="544"/>
                    <a:pt x="1946" y="553"/>
                    <a:pt x="1961" y="573"/>
                  </a:cubicBezTo>
                  <a:close/>
                  <a:moveTo>
                    <a:pt x="1937" y="654"/>
                  </a:moveTo>
                  <a:cubicBezTo>
                    <a:pt x="1937" y="630"/>
                    <a:pt x="1933" y="612"/>
                    <a:pt x="1924" y="599"/>
                  </a:cubicBezTo>
                  <a:cubicBezTo>
                    <a:pt x="1916" y="587"/>
                    <a:pt x="1903" y="581"/>
                    <a:pt x="1887" y="581"/>
                  </a:cubicBezTo>
                  <a:cubicBezTo>
                    <a:pt x="1869" y="581"/>
                    <a:pt x="1856" y="586"/>
                    <a:pt x="1848" y="597"/>
                  </a:cubicBezTo>
                  <a:cubicBezTo>
                    <a:pt x="1839" y="607"/>
                    <a:pt x="1835" y="625"/>
                    <a:pt x="1835" y="648"/>
                  </a:cubicBezTo>
                  <a:cubicBezTo>
                    <a:pt x="1835" y="655"/>
                    <a:pt x="1835" y="655"/>
                    <a:pt x="1835" y="655"/>
                  </a:cubicBezTo>
                  <a:cubicBezTo>
                    <a:pt x="1835" y="681"/>
                    <a:pt x="1839" y="699"/>
                    <a:pt x="1847" y="711"/>
                  </a:cubicBezTo>
                  <a:cubicBezTo>
                    <a:pt x="1856" y="723"/>
                    <a:pt x="1869" y="729"/>
                    <a:pt x="1888" y="729"/>
                  </a:cubicBezTo>
                  <a:cubicBezTo>
                    <a:pt x="1903" y="729"/>
                    <a:pt x="1915" y="722"/>
                    <a:pt x="1924" y="709"/>
                  </a:cubicBezTo>
                  <a:cubicBezTo>
                    <a:pt x="1933" y="697"/>
                    <a:pt x="1937" y="678"/>
                    <a:pt x="1937" y="654"/>
                  </a:cubicBezTo>
                  <a:close/>
                  <a:moveTo>
                    <a:pt x="2179" y="569"/>
                  </a:moveTo>
                  <a:cubicBezTo>
                    <a:pt x="2195" y="587"/>
                    <a:pt x="2204" y="610"/>
                    <a:pt x="2204" y="641"/>
                  </a:cubicBezTo>
                  <a:cubicBezTo>
                    <a:pt x="2204" y="665"/>
                    <a:pt x="2204" y="665"/>
                    <a:pt x="2204" y="665"/>
                  </a:cubicBezTo>
                  <a:cubicBezTo>
                    <a:pt x="2062" y="665"/>
                    <a:pt x="2062" y="665"/>
                    <a:pt x="2062" y="665"/>
                  </a:cubicBezTo>
                  <a:cubicBezTo>
                    <a:pt x="2062" y="686"/>
                    <a:pt x="2068" y="702"/>
                    <a:pt x="2079" y="713"/>
                  </a:cubicBezTo>
                  <a:cubicBezTo>
                    <a:pt x="2089" y="724"/>
                    <a:pt x="2104" y="730"/>
                    <a:pt x="2123" y="730"/>
                  </a:cubicBezTo>
                  <a:cubicBezTo>
                    <a:pt x="2135" y="730"/>
                    <a:pt x="2147" y="729"/>
                    <a:pt x="2158" y="727"/>
                  </a:cubicBezTo>
                  <a:cubicBezTo>
                    <a:pt x="2169" y="724"/>
                    <a:pt x="2181" y="720"/>
                    <a:pt x="2193" y="715"/>
                  </a:cubicBezTo>
                  <a:cubicBezTo>
                    <a:pt x="2193" y="751"/>
                    <a:pt x="2193" y="751"/>
                    <a:pt x="2193" y="751"/>
                  </a:cubicBezTo>
                  <a:cubicBezTo>
                    <a:pt x="2182" y="757"/>
                    <a:pt x="2171" y="761"/>
                    <a:pt x="2159" y="763"/>
                  </a:cubicBezTo>
                  <a:cubicBezTo>
                    <a:pt x="2148" y="765"/>
                    <a:pt x="2135" y="766"/>
                    <a:pt x="2121" y="766"/>
                  </a:cubicBezTo>
                  <a:cubicBezTo>
                    <a:pt x="2088" y="766"/>
                    <a:pt x="2062" y="756"/>
                    <a:pt x="2043" y="737"/>
                  </a:cubicBezTo>
                  <a:cubicBezTo>
                    <a:pt x="2025" y="717"/>
                    <a:pt x="2015" y="691"/>
                    <a:pt x="2015" y="657"/>
                  </a:cubicBezTo>
                  <a:cubicBezTo>
                    <a:pt x="2015" y="621"/>
                    <a:pt x="2024" y="594"/>
                    <a:pt x="2041" y="574"/>
                  </a:cubicBezTo>
                  <a:cubicBezTo>
                    <a:pt x="2058" y="554"/>
                    <a:pt x="2082" y="544"/>
                    <a:pt x="2113" y="544"/>
                  </a:cubicBezTo>
                  <a:cubicBezTo>
                    <a:pt x="2141" y="544"/>
                    <a:pt x="2163" y="552"/>
                    <a:pt x="2179" y="569"/>
                  </a:cubicBezTo>
                  <a:close/>
                  <a:moveTo>
                    <a:pt x="2159" y="632"/>
                  </a:moveTo>
                  <a:cubicBezTo>
                    <a:pt x="2159" y="615"/>
                    <a:pt x="2155" y="601"/>
                    <a:pt x="2147" y="592"/>
                  </a:cubicBezTo>
                  <a:cubicBezTo>
                    <a:pt x="2138" y="583"/>
                    <a:pt x="2127" y="578"/>
                    <a:pt x="2113" y="578"/>
                  </a:cubicBezTo>
                  <a:cubicBezTo>
                    <a:pt x="2098" y="578"/>
                    <a:pt x="2087" y="583"/>
                    <a:pt x="2078" y="592"/>
                  </a:cubicBezTo>
                  <a:cubicBezTo>
                    <a:pt x="2069" y="601"/>
                    <a:pt x="2064" y="615"/>
                    <a:pt x="2063" y="632"/>
                  </a:cubicBezTo>
                  <a:lnTo>
                    <a:pt x="2159" y="632"/>
                  </a:lnTo>
                  <a:close/>
                  <a:moveTo>
                    <a:pt x="2358" y="544"/>
                  </a:moveTo>
                  <a:cubicBezTo>
                    <a:pt x="2343" y="544"/>
                    <a:pt x="2330" y="546"/>
                    <a:pt x="2319" y="552"/>
                  </a:cubicBezTo>
                  <a:cubicBezTo>
                    <a:pt x="2307" y="558"/>
                    <a:pt x="2298" y="565"/>
                    <a:pt x="2291" y="576"/>
                  </a:cubicBezTo>
                  <a:cubicBezTo>
                    <a:pt x="2289" y="576"/>
                    <a:pt x="2289" y="576"/>
                    <a:pt x="2289" y="576"/>
                  </a:cubicBezTo>
                  <a:cubicBezTo>
                    <a:pt x="2283" y="548"/>
                    <a:pt x="2283" y="548"/>
                    <a:pt x="2283" y="548"/>
                  </a:cubicBezTo>
                  <a:cubicBezTo>
                    <a:pt x="2247" y="548"/>
                    <a:pt x="2247" y="548"/>
                    <a:pt x="2247" y="548"/>
                  </a:cubicBezTo>
                  <a:cubicBezTo>
                    <a:pt x="2247" y="762"/>
                    <a:pt x="2247" y="762"/>
                    <a:pt x="2247" y="762"/>
                  </a:cubicBezTo>
                  <a:cubicBezTo>
                    <a:pt x="2292" y="762"/>
                    <a:pt x="2292" y="762"/>
                    <a:pt x="2292" y="762"/>
                  </a:cubicBezTo>
                  <a:cubicBezTo>
                    <a:pt x="2292" y="655"/>
                    <a:pt x="2292" y="655"/>
                    <a:pt x="2292" y="655"/>
                  </a:cubicBezTo>
                  <a:cubicBezTo>
                    <a:pt x="2292" y="628"/>
                    <a:pt x="2297" y="609"/>
                    <a:pt x="2306" y="598"/>
                  </a:cubicBezTo>
                  <a:cubicBezTo>
                    <a:pt x="2315" y="587"/>
                    <a:pt x="2328" y="581"/>
                    <a:pt x="2348" y="581"/>
                  </a:cubicBezTo>
                  <a:cubicBezTo>
                    <a:pt x="2362" y="581"/>
                    <a:pt x="2372" y="585"/>
                    <a:pt x="2379" y="593"/>
                  </a:cubicBezTo>
                  <a:cubicBezTo>
                    <a:pt x="2386" y="601"/>
                    <a:pt x="2389" y="614"/>
                    <a:pt x="2389" y="630"/>
                  </a:cubicBezTo>
                  <a:cubicBezTo>
                    <a:pt x="2389" y="762"/>
                    <a:pt x="2389" y="762"/>
                    <a:pt x="2389" y="762"/>
                  </a:cubicBezTo>
                  <a:cubicBezTo>
                    <a:pt x="2434" y="762"/>
                    <a:pt x="2434" y="762"/>
                    <a:pt x="2434" y="762"/>
                  </a:cubicBezTo>
                  <a:cubicBezTo>
                    <a:pt x="2434" y="622"/>
                    <a:pt x="2434" y="622"/>
                    <a:pt x="2434" y="622"/>
                  </a:cubicBezTo>
                  <a:cubicBezTo>
                    <a:pt x="2434" y="570"/>
                    <a:pt x="2409" y="544"/>
                    <a:pt x="2358" y="544"/>
                  </a:cubicBezTo>
                  <a:close/>
                  <a:moveTo>
                    <a:pt x="2609" y="655"/>
                  </a:moveTo>
                  <a:cubicBezTo>
                    <a:pt x="2601" y="649"/>
                    <a:pt x="2588" y="643"/>
                    <a:pt x="2571" y="636"/>
                  </a:cubicBezTo>
                  <a:cubicBezTo>
                    <a:pt x="2550" y="628"/>
                    <a:pt x="2536" y="621"/>
                    <a:pt x="2530" y="617"/>
                  </a:cubicBezTo>
                  <a:cubicBezTo>
                    <a:pt x="2524" y="612"/>
                    <a:pt x="2521" y="606"/>
                    <a:pt x="2521" y="600"/>
                  </a:cubicBezTo>
                  <a:cubicBezTo>
                    <a:pt x="2521" y="586"/>
                    <a:pt x="2533" y="579"/>
                    <a:pt x="2557" y="579"/>
                  </a:cubicBezTo>
                  <a:cubicBezTo>
                    <a:pt x="2572" y="579"/>
                    <a:pt x="2592" y="584"/>
                    <a:pt x="2614" y="593"/>
                  </a:cubicBezTo>
                  <a:cubicBezTo>
                    <a:pt x="2629" y="559"/>
                    <a:pt x="2629" y="559"/>
                    <a:pt x="2629" y="559"/>
                  </a:cubicBezTo>
                  <a:cubicBezTo>
                    <a:pt x="2607" y="549"/>
                    <a:pt x="2583" y="544"/>
                    <a:pt x="2558" y="544"/>
                  </a:cubicBezTo>
                  <a:cubicBezTo>
                    <a:pt x="2533" y="544"/>
                    <a:pt x="2513" y="549"/>
                    <a:pt x="2498" y="559"/>
                  </a:cubicBezTo>
                  <a:cubicBezTo>
                    <a:pt x="2483" y="569"/>
                    <a:pt x="2476" y="583"/>
                    <a:pt x="2476" y="602"/>
                  </a:cubicBezTo>
                  <a:cubicBezTo>
                    <a:pt x="2476" y="617"/>
                    <a:pt x="2480" y="629"/>
                    <a:pt x="2489" y="639"/>
                  </a:cubicBezTo>
                  <a:cubicBezTo>
                    <a:pt x="2498" y="649"/>
                    <a:pt x="2514" y="658"/>
                    <a:pt x="2539" y="668"/>
                  </a:cubicBezTo>
                  <a:cubicBezTo>
                    <a:pt x="2551" y="673"/>
                    <a:pt x="2561" y="677"/>
                    <a:pt x="2568" y="681"/>
                  </a:cubicBezTo>
                  <a:cubicBezTo>
                    <a:pt x="2575" y="685"/>
                    <a:pt x="2580" y="689"/>
                    <a:pt x="2584" y="692"/>
                  </a:cubicBezTo>
                  <a:cubicBezTo>
                    <a:pt x="2587" y="696"/>
                    <a:pt x="2588" y="700"/>
                    <a:pt x="2588" y="706"/>
                  </a:cubicBezTo>
                  <a:cubicBezTo>
                    <a:pt x="2588" y="723"/>
                    <a:pt x="2574" y="731"/>
                    <a:pt x="2546" y="731"/>
                  </a:cubicBezTo>
                  <a:cubicBezTo>
                    <a:pt x="2525" y="731"/>
                    <a:pt x="2501" y="725"/>
                    <a:pt x="2476" y="714"/>
                  </a:cubicBezTo>
                  <a:cubicBezTo>
                    <a:pt x="2476" y="753"/>
                    <a:pt x="2476" y="753"/>
                    <a:pt x="2476" y="753"/>
                  </a:cubicBezTo>
                  <a:cubicBezTo>
                    <a:pt x="2494" y="762"/>
                    <a:pt x="2516" y="766"/>
                    <a:pt x="2545" y="766"/>
                  </a:cubicBezTo>
                  <a:cubicBezTo>
                    <a:pt x="2573" y="766"/>
                    <a:pt x="2595" y="761"/>
                    <a:pt x="2610" y="749"/>
                  </a:cubicBezTo>
                  <a:cubicBezTo>
                    <a:pt x="2625" y="738"/>
                    <a:pt x="2633" y="722"/>
                    <a:pt x="2633" y="701"/>
                  </a:cubicBezTo>
                  <a:cubicBezTo>
                    <a:pt x="2633" y="691"/>
                    <a:pt x="2631" y="682"/>
                    <a:pt x="2627" y="674"/>
                  </a:cubicBezTo>
                  <a:cubicBezTo>
                    <a:pt x="2623" y="667"/>
                    <a:pt x="2617" y="660"/>
                    <a:pt x="2609" y="655"/>
                  </a:cubicBezTo>
                  <a:close/>
                  <a:moveTo>
                    <a:pt x="2697" y="465"/>
                  </a:moveTo>
                  <a:cubicBezTo>
                    <a:pt x="2688" y="465"/>
                    <a:pt x="2682" y="467"/>
                    <a:pt x="2678" y="472"/>
                  </a:cubicBezTo>
                  <a:cubicBezTo>
                    <a:pt x="2673" y="476"/>
                    <a:pt x="2671" y="483"/>
                    <a:pt x="2671" y="491"/>
                  </a:cubicBezTo>
                  <a:cubicBezTo>
                    <a:pt x="2671" y="499"/>
                    <a:pt x="2673" y="505"/>
                    <a:pt x="2678" y="509"/>
                  </a:cubicBezTo>
                  <a:cubicBezTo>
                    <a:pt x="2682" y="513"/>
                    <a:pt x="2688" y="516"/>
                    <a:pt x="2697" y="516"/>
                  </a:cubicBezTo>
                  <a:cubicBezTo>
                    <a:pt x="2705" y="516"/>
                    <a:pt x="2711" y="513"/>
                    <a:pt x="2715" y="509"/>
                  </a:cubicBezTo>
                  <a:cubicBezTo>
                    <a:pt x="2719" y="505"/>
                    <a:pt x="2722" y="499"/>
                    <a:pt x="2722" y="491"/>
                  </a:cubicBezTo>
                  <a:cubicBezTo>
                    <a:pt x="2722" y="483"/>
                    <a:pt x="2719" y="476"/>
                    <a:pt x="2715" y="472"/>
                  </a:cubicBezTo>
                  <a:cubicBezTo>
                    <a:pt x="2711" y="467"/>
                    <a:pt x="2705" y="465"/>
                    <a:pt x="2697" y="465"/>
                  </a:cubicBezTo>
                  <a:close/>
                  <a:moveTo>
                    <a:pt x="2674" y="762"/>
                  </a:moveTo>
                  <a:cubicBezTo>
                    <a:pt x="2719" y="762"/>
                    <a:pt x="2719" y="762"/>
                    <a:pt x="2719" y="762"/>
                  </a:cubicBezTo>
                  <a:cubicBezTo>
                    <a:pt x="2719" y="547"/>
                    <a:pt x="2719" y="547"/>
                    <a:pt x="2719" y="547"/>
                  </a:cubicBezTo>
                  <a:cubicBezTo>
                    <a:pt x="2674" y="547"/>
                    <a:pt x="2674" y="547"/>
                    <a:pt x="2674" y="547"/>
                  </a:cubicBezTo>
                  <a:lnTo>
                    <a:pt x="2674" y="762"/>
                  </a:lnTo>
                  <a:close/>
                  <a:moveTo>
                    <a:pt x="2938" y="574"/>
                  </a:moveTo>
                  <a:cubicBezTo>
                    <a:pt x="2956" y="594"/>
                    <a:pt x="2965" y="621"/>
                    <a:pt x="2965" y="655"/>
                  </a:cubicBezTo>
                  <a:cubicBezTo>
                    <a:pt x="2965" y="689"/>
                    <a:pt x="2956" y="717"/>
                    <a:pt x="2938" y="737"/>
                  </a:cubicBezTo>
                  <a:cubicBezTo>
                    <a:pt x="2920" y="756"/>
                    <a:pt x="2895" y="766"/>
                    <a:pt x="2863" y="766"/>
                  </a:cubicBezTo>
                  <a:cubicBezTo>
                    <a:pt x="2843" y="766"/>
                    <a:pt x="2826" y="761"/>
                    <a:pt x="2811" y="753"/>
                  </a:cubicBezTo>
                  <a:cubicBezTo>
                    <a:pt x="2795" y="743"/>
                    <a:pt x="2783" y="731"/>
                    <a:pt x="2775" y="713"/>
                  </a:cubicBezTo>
                  <a:cubicBezTo>
                    <a:pt x="2767" y="697"/>
                    <a:pt x="2763" y="677"/>
                    <a:pt x="2763" y="655"/>
                  </a:cubicBezTo>
                  <a:cubicBezTo>
                    <a:pt x="2763" y="620"/>
                    <a:pt x="2772" y="593"/>
                    <a:pt x="2790" y="573"/>
                  </a:cubicBezTo>
                  <a:cubicBezTo>
                    <a:pt x="2807" y="553"/>
                    <a:pt x="2832" y="544"/>
                    <a:pt x="2865" y="544"/>
                  </a:cubicBezTo>
                  <a:cubicBezTo>
                    <a:pt x="2895" y="544"/>
                    <a:pt x="2920" y="554"/>
                    <a:pt x="2938" y="574"/>
                  </a:cubicBezTo>
                  <a:close/>
                  <a:moveTo>
                    <a:pt x="2918" y="655"/>
                  </a:moveTo>
                  <a:cubicBezTo>
                    <a:pt x="2918" y="605"/>
                    <a:pt x="2900" y="581"/>
                    <a:pt x="2864" y="581"/>
                  </a:cubicBezTo>
                  <a:cubicBezTo>
                    <a:pt x="2845" y="581"/>
                    <a:pt x="2831" y="587"/>
                    <a:pt x="2823" y="600"/>
                  </a:cubicBezTo>
                  <a:cubicBezTo>
                    <a:pt x="2814" y="613"/>
                    <a:pt x="2810" y="631"/>
                    <a:pt x="2810" y="655"/>
                  </a:cubicBezTo>
                  <a:cubicBezTo>
                    <a:pt x="2810" y="704"/>
                    <a:pt x="2828" y="729"/>
                    <a:pt x="2864" y="729"/>
                  </a:cubicBezTo>
                  <a:cubicBezTo>
                    <a:pt x="2900" y="729"/>
                    <a:pt x="2918" y="704"/>
                    <a:pt x="2918" y="655"/>
                  </a:cubicBezTo>
                  <a:close/>
                  <a:moveTo>
                    <a:pt x="3160" y="569"/>
                  </a:moveTo>
                  <a:cubicBezTo>
                    <a:pt x="3177" y="587"/>
                    <a:pt x="3185" y="610"/>
                    <a:pt x="3185" y="641"/>
                  </a:cubicBezTo>
                  <a:cubicBezTo>
                    <a:pt x="3185" y="665"/>
                    <a:pt x="3185" y="665"/>
                    <a:pt x="3185" y="665"/>
                  </a:cubicBezTo>
                  <a:cubicBezTo>
                    <a:pt x="3043" y="665"/>
                    <a:pt x="3043" y="665"/>
                    <a:pt x="3043" y="665"/>
                  </a:cubicBezTo>
                  <a:cubicBezTo>
                    <a:pt x="3043" y="686"/>
                    <a:pt x="3049" y="702"/>
                    <a:pt x="3059" y="713"/>
                  </a:cubicBezTo>
                  <a:cubicBezTo>
                    <a:pt x="3070" y="724"/>
                    <a:pt x="3085" y="730"/>
                    <a:pt x="3104" y="730"/>
                  </a:cubicBezTo>
                  <a:cubicBezTo>
                    <a:pt x="3117" y="730"/>
                    <a:pt x="3128" y="729"/>
                    <a:pt x="3139" y="727"/>
                  </a:cubicBezTo>
                  <a:cubicBezTo>
                    <a:pt x="3150" y="724"/>
                    <a:pt x="3161" y="720"/>
                    <a:pt x="3174" y="715"/>
                  </a:cubicBezTo>
                  <a:cubicBezTo>
                    <a:pt x="3174" y="751"/>
                    <a:pt x="3174" y="751"/>
                    <a:pt x="3174" y="751"/>
                  </a:cubicBezTo>
                  <a:cubicBezTo>
                    <a:pt x="3163" y="757"/>
                    <a:pt x="3152" y="761"/>
                    <a:pt x="3141" y="763"/>
                  </a:cubicBezTo>
                  <a:cubicBezTo>
                    <a:pt x="3129" y="765"/>
                    <a:pt x="3116" y="766"/>
                    <a:pt x="3102" y="766"/>
                  </a:cubicBezTo>
                  <a:cubicBezTo>
                    <a:pt x="3069" y="766"/>
                    <a:pt x="3043" y="756"/>
                    <a:pt x="3024" y="737"/>
                  </a:cubicBezTo>
                  <a:cubicBezTo>
                    <a:pt x="3005" y="717"/>
                    <a:pt x="2996" y="691"/>
                    <a:pt x="2996" y="657"/>
                  </a:cubicBezTo>
                  <a:cubicBezTo>
                    <a:pt x="2996" y="621"/>
                    <a:pt x="3005" y="594"/>
                    <a:pt x="3022" y="574"/>
                  </a:cubicBezTo>
                  <a:cubicBezTo>
                    <a:pt x="3039" y="554"/>
                    <a:pt x="3063" y="544"/>
                    <a:pt x="3093" y="544"/>
                  </a:cubicBezTo>
                  <a:cubicBezTo>
                    <a:pt x="3122" y="544"/>
                    <a:pt x="3144" y="552"/>
                    <a:pt x="3160" y="569"/>
                  </a:cubicBezTo>
                  <a:close/>
                  <a:moveTo>
                    <a:pt x="3140" y="632"/>
                  </a:moveTo>
                  <a:cubicBezTo>
                    <a:pt x="3140" y="615"/>
                    <a:pt x="3136" y="601"/>
                    <a:pt x="3127" y="592"/>
                  </a:cubicBezTo>
                  <a:cubicBezTo>
                    <a:pt x="3119" y="583"/>
                    <a:pt x="3108" y="578"/>
                    <a:pt x="3093" y="578"/>
                  </a:cubicBezTo>
                  <a:cubicBezTo>
                    <a:pt x="3079" y="578"/>
                    <a:pt x="3067" y="583"/>
                    <a:pt x="3059" y="592"/>
                  </a:cubicBezTo>
                  <a:cubicBezTo>
                    <a:pt x="3050" y="601"/>
                    <a:pt x="3045" y="615"/>
                    <a:pt x="3043" y="632"/>
                  </a:cubicBezTo>
                  <a:lnTo>
                    <a:pt x="3140" y="632"/>
                  </a:lnTo>
                  <a:close/>
                  <a:moveTo>
                    <a:pt x="3339" y="544"/>
                  </a:moveTo>
                  <a:cubicBezTo>
                    <a:pt x="3324" y="544"/>
                    <a:pt x="3311" y="546"/>
                    <a:pt x="3300" y="552"/>
                  </a:cubicBezTo>
                  <a:cubicBezTo>
                    <a:pt x="3288" y="558"/>
                    <a:pt x="3279" y="565"/>
                    <a:pt x="3272" y="576"/>
                  </a:cubicBezTo>
                  <a:cubicBezTo>
                    <a:pt x="3270" y="576"/>
                    <a:pt x="3270" y="576"/>
                    <a:pt x="3270" y="576"/>
                  </a:cubicBezTo>
                  <a:cubicBezTo>
                    <a:pt x="3264" y="548"/>
                    <a:pt x="3264" y="548"/>
                    <a:pt x="3264" y="548"/>
                  </a:cubicBezTo>
                  <a:cubicBezTo>
                    <a:pt x="3228" y="548"/>
                    <a:pt x="3228" y="548"/>
                    <a:pt x="3228" y="548"/>
                  </a:cubicBezTo>
                  <a:cubicBezTo>
                    <a:pt x="3228" y="762"/>
                    <a:pt x="3228" y="762"/>
                    <a:pt x="3228" y="762"/>
                  </a:cubicBezTo>
                  <a:cubicBezTo>
                    <a:pt x="3273" y="762"/>
                    <a:pt x="3273" y="762"/>
                    <a:pt x="3273" y="762"/>
                  </a:cubicBezTo>
                  <a:cubicBezTo>
                    <a:pt x="3273" y="655"/>
                    <a:pt x="3273" y="655"/>
                    <a:pt x="3273" y="655"/>
                  </a:cubicBezTo>
                  <a:cubicBezTo>
                    <a:pt x="3273" y="628"/>
                    <a:pt x="3278" y="609"/>
                    <a:pt x="3287" y="598"/>
                  </a:cubicBezTo>
                  <a:cubicBezTo>
                    <a:pt x="3296" y="587"/>
                    <a:pt x="3309" y="581"/>
                    <a:pt x="3329" y="581"/>
                  </a:cubicBezTo>
                  <a:cubicBezTo>
                    <a:pt x="3343" y="581"/>
                    <a:pt x="3353" y="585"/>
                    <a:pt x="3360" y="593"/>
                  </a:cubicBezTo>
                  <a:cubicBezTo>
                    <a:pt x="3367" y="601"/>
                    <a:pt x="3370" y="614"/>
                    <a:pt x="3370" y="630"/>
                  </a:cubicBezTo>
                  <a:cubicBezTo>
                    <a:pt x="3370" y="762"/>
                    <a:pt x="3370" y="762"/>
                    <a:pt x="3370" y="762"/>
                  </a:cubicBezTo>
                  <a:cubicBezTo>
                    <a:pt x="3415" y="762"/>
                    <a:pt x="3415" y="762"/>
                    <a:pt x="3415" y="762"/>
                  </a:cubicBezTo>
                  <a:cubicBezTo>
                    <a:pt x="3415" y="622"/>
                    <a:pt x="3415" y="622"/>
                    <a:pt x="3415" y="622"/>
                  </a:cubicBezTo>
                  <a:cubicBezTo>
                    <a:pt x="3415" y="570"/>
                    <a:pt x="3390" y="544"/>
                    <a:pt x="3339" y="544"/>
                  </a:cubicBezTo>
                  <a:close/>
                </a:path>
              </a:pathLst>
            </a:custGeom>
            <a:solidFill>
              <a:srgbClr val="009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6F07D01-43A7-4269-BE1F-2487A0B69D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125" y="5976938"/>
              <a:ext cx="1303338" cy="517525"/>
            </a:xfrm>
            <a:custGeom>
              <a:avLst/>
              <a:gdLst>
                <a:gd name="T0" fmla="*/ 1141 w 4109"/>
                <a:gd name="T1" fmla="*/ 5 h 1629"/>
                <a:gd name="T2" fmla="*/ 297 w 4109"/>
                <a:gd name="T3" fmla="*/ 659 h 1629"/>
                <a:gd name="T4" fmla="*/ 291 w 4109"/>
                <a:gd name="T5" fmla="*/ 678 h 1629"/>
                <a:gd name="T6" fmla="*/ 0 w 4109"/>
                <a:gd name="T7" fmla="*/ 809 h 1629"/>
                <a:gd name="T8" fmla="*/ 217 w 4109"/>
                <a:gd name="T9" fmla="*/ 939 h 1629"/>
                <a:gd name="T10" fmla="*/ 159 w 4109"/>
                <a:gd name="T11" fmla="*/ 1623 h 1629"/>
                <a:gd name="T12" fmla="*/ 319 w 4109"/>
                <a:gd name="T13" fmla="*/ 1533 h 1629"/>
                <a:gd name="T14" fmla="*/ 1028 w 4109"/>
                <a:gd name="T15" fmla="*/ 939 h 1629"/>
                <a:gd name="T16" fmla="*/ 1158 w 4109"/>
                <a:gd name="T17" fmla="*/ 1629 h 1629"/>
                <a:gd name="T18" fmla="*/ 1288 w 4109"/>
                <a:gd name="T19" fmla="*/ 134 h 1629"/>
                <a:gd name="T20" fmla="*/ 1028 w 4109"/>
                <a:gd name="T21" fmla="*/ 678 h 1629"/>
                <a:gd name="T22" fmla="*/ 761 w 4109"/>
                <a:gd name="T23" fmla="*/ 423 h 1629"/>
                <a:gd name="T24" fmla="*/ 1028 w 4109"/>
                <a:gd name="T25" fmla="*/ 363 h 1629"/>
                <a:gd name="T26" fmla="*/ 2262 w 4109"/>
                <a:gd name="T27" fmla="*/ 814 h 1629"/>
                <a:gd name="T28" fmla="*/ 2700 w 4109"/>
                <a:gd name="T29" fmla="*/ 141 h 1629"/>
                <a:gd name="T30" fmla="*/ 2571 w 4109"/>
                <a:gd name="T31" fmla="*/ 3 h 1629"/>
                <a:gd name="T32" fmla="*/ 1547 w 4109"/>
                <a:gd name="T33" fmla="*/ 134 h 1629"/>
                <a:gd name="T34" fmla="*/ 1677 w 4109"/>
                <a:gd name="T35" fmla="*/ 1629 h 1629"/>
                <a:gd name="T36" fmla="*/ 2664 w 4109"/>
                <a:gd name="T37" fmla="*/ 1588 h 1629"/>
                <a:gd name="T38" fmla="*/ 2509 w 4109"/>
                <a:gd name="T39" fmla="*/ 1031 h 1629"/>
                <a:gd name="T40" fmla="*/ 1807 w 4109"/>
                <a:gd name="T41" fmla="*/ 265 h 1629"/>
                <a:gd name="T42" fmla="*/ 2308 w 4109"/>
                <a:gd name="T43" fmla="*/ 265 h 1629"/>
                <a:gd name="T44" fmla="*/ 2319 w 4109"/>
                <a:gd name="T45" fmla="*/ 435 h 1629"/>
                <a:gd name="T46" fmla="*/ 1819 w 4109"/>
                <a:gd name="T47" fmla="*/ 678 h 1629"/>
                <a:gd name="T48" fmla="*/ 1807 w 4109"/>
                <a:gd name="T49" fmla="*/ 265 h 1629"/>
                <a:gd name="T50" fmla="*/ 1807 w 4109"/>
                <a:gd name="T51" fmla="*/ 1367 h 1629"/>
                <a:gd name="T52" fmla="*/ 1829 w 4109"/>
                <a:gd name="T53" fmla="*/ 939 h 1629"/>
                <a:gd name="T54" fmla="*/ 2313 w 4109"/>
                <a:gd name="T55" fmla="*/ 1203 h 1629"/>
                <a:gd name="T56" fmla="*/ 2324 w 4109"/>
                <a:gd name="T57" fmla="*/ 1367 h 1629"/>
                <a:gd name="T58" fmla="*/ 3975 w 4109"/>
                <a:gd name="T59" fmla="*/ 3 h 1629"/>
                <a:gd name="T60" fmla="*/ 3064 w 4109"/>
                <a:gd name="T61" fmla="*/ 4 h 1629"/>
                <a:gd name="T62" fmla="*/ 2925 w 4109"/>
                <a:gd name="T63" fmla="*/ 134 h 1629"/>
                <a:gd name="T64" fmla="*/ 2781 w 4109"/>
                <a:gd name="T65" fmla="*/ 809 h 1629"/>
                <a:gd name="T66" fmla="*/ 2925 w 4109"/>
                <a:gd name="T67" fmla="*/ 1498 h 1629"/>
                <a:gd name="T68" fmla="*/ 3184 w 4109"/>
                <a:gd name="T69" fmla="*/ 1498 h 1629"/>
                <a:gd name="T70" fmla="*/ 3688 w 4109"/>
                <a:gd name="T71" fmla="*/ 789 h 1629"/>
                <a:gd name="T72" fmla="*/ 4074 w 4109"/>
                <a:gd name="T73" fmla="*/ 50 h 1629"/>
                <a:gd name="T74" fmla="*/ 3564 w 4109"/>
                <a:gd name="T75" fmla="*/ 559 h 1629"/>
                <a:gd name="T76" fmla="*/ 3184 w 4109"/>
                <a:gd name="T77" fmla="*/ 265 h 1629"/>
                <a:gd name="T78" fmla="*/ 3696 w 4109"/>
                <a:gd name="T79" fmla="*/ 265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09" h="1629">
                  <a:moveTo>
                    <a:pt x="1244" y="36"/>
                  </a:moveTo>
                  <a:cubicBezTo>
                    <a:pt x="1216" y="11"/>
                    <a:pt x="1179" y="0"/>
                    <a:pt x="1141" y="5"/>
                  </a:cubicBezTo>
                  <a:cubicBezTo>
                    <a:pt x="1129" y="6"/>
                    <a:pt x="829" y="47"/>
                    <a:pt x="607" y="213"/>
                  </a:cubicBezTo>
                  <a:cubicBezTo>
                    <a:pt x="411" y="359"/>
                    <a:pt x="308" y="628"/>
                    <a:pt x="297" y="659"/>
                  </a:cubicBezTo>
                  <a:cubicBezTo>
                    <a:pt x="295" y="662"/>
                    <a:pt x="294" y="665"/>
                    <a:pt x="293" y="669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58" y="678"/>
                    <a:pt x="0" y="736"/>
                    <a:pt x="0" y="809"/>
                  </a:cubicBezTo>
                  <a:cubicBezTo>
                    <a:pt x="0" y="881"/>
                    <a:pt x="58" y="939"/>
                    <a:pt x="129" y="939"/>
                  </a:cubicBezTo>
                  <a:cubicBezTo>
                    <a:pt x="217" y="939"/>
                    <a:pt x="217" y="939"/>
                    <a:pt x="217" y="939"/>
                  </a:cubicBezTo>
                  <a:cubicBezTo>
                    <a:pt x="70" y="1462"/>
                    <a:pt x="70" y="1462"/>
                    <a:pt x="70" y="1462"/>
                  </a:cubicBezTo>
                  <a:cubicBezTo>
                    <a:pt x="50" y="1531"/>
                    <a:pt x="90" y="1604"/>
                    <a:pt x="159" y="1623"/>
                  </a:cubicBezTo>
                  <a:cubicBezTo>
                    <a:pt x="171" y="1627"/>
                    <a:pt x="183" y="1629"/>
                    <a:pt x="195" y="1629"/>
                  </a:cubicBezTo>
                  <a:cubicBezTo>
                    <a:pt x="251" y="1629"/>
                    <a:pt x="303" y="1591"/>
                    <a:pt x="319" y="1533"/>
                  </a:cubicBezTo>
                  <a:cubicBezTo>
                    <a:pt x="487" y="939"/>
                    <a:pt x="487" y="939"/>
                    <a:pt x="487" y="939"/>
                  </a:cubicBezTo>
                  <a:cubicBezTo>
                    <a:pt x="1028" y="939"/>
                    <a:pt x="1028" y="939"/>
                    <a:pt x="1028" y="939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570"/>
                    <a:pt x="1086" y="1629"/>
                    <a:pt x="1158" y="1629"/>
                  </a:cubicBezTo>
                  <a:cubicBezTo>
                    <a:pt x="1229" y="1629"/>
                    <a:pt x="1288" y="1570"/>
                    <a:pt x="1288" y="1498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288" y="97"/>
                    <a:pt x="1272" y="61"/>
                    <a:pt x="1244" y="36"/>
                  </a:cubicBezTo>
                  <a:close/>
                  <a:moveTo>
                    <a:pt x="1028" y="678"/>
                  </a:moveTo>
                  <a:cubicBezTo>
                    <a:pt x="571" y="678"/>
                    <a:pt x="571" y="678"/>
                    <a:pt x="571" y="678"/>
                  </a:cubicBezTo>
                  <a:cubicBezTo>
                    <a:pt x="611" y="597"/>
                    <a:pt x="679" y="485"/>
                    <a:pt x="761" y="423"/>
                  </a:cubicBezTo>
                  <a:cubicBezTo>
                    <a:pt x="822" y="377"/>
                    <a:pt x="893" y="344"/>
                    <a:pt x="959" y="320"/>
                  </a:cubicBezTo>
                  <a:cubicBezTo>
                    <a:pt x="999" y="312"/>
                    <a:pt x="1021" y="327"/>
                    <a:pt x="1028" y="363"/>
                  </a:cubicBezTo>
                  <a:lnTo>
                    <a:pt x="1028" y="678"/>
                  </a:lnTo>
                  <a:close/>
                  <a:moveTo>
                    <a:pt x="2262" y="814"/>
                  </a:moveTo>
                  <a:cubicBezTo>
                    <a:pt x="2347" y="766"/>
                    <a:pt x="2435" y="699"/>
                    <a:pt x="2514" y="608"/>
                  </a:cubicBezTo>
                  <a:cubicBezTo>
                    <a:pt x="2686" y="411"/>
                    <a:pt x="2700" y="151"/>
                    <a:pt x="2700" y="141"/>
                  </a:cubicBezTo>
                  <a:cubicBezTo>
                    <a:pt x="2702" y="105"/>
                    <a:pt x="2689" y="70"/>
                    <a:pt x="2665" y="44"/>
                  </a:cubicBezTo>
                  <a:cubicBezTo>
                    <a:pt x="2640" y="18"/>
                    <a:pt x="2606" y="3"/>
                    <a:pt x="2571" y="3"/>
                  </a:cubicBezTo>
                  <a:cubicBezTo>
                    <a:pt x="1677" y="3"/>
                    <a:pt x="1677" y="3"/>
                    <a:pt x="1677" y="3"/>
                  </a:cubicBezTo>
                  <a:cubicBezTo>
                    <a:pt x="1605" y="3"/>
                    <a:pt x="1547" y="62"/>
                    <a:pt x="1547" y="134"/>
                  </a:cubicBezTo>
                  <a:cubicBezTo>
                    <a:pt x="1547" y="1498"/>
                    <a:pt x="1547" y="1498"/>
                    <a:pt x="1547" y="1498"/>
                  </a:cubicBezTo>
                  <a:cubicBezTo>
                    <a:pt x="1547" y="1570"/>
                    <a:pt x="1605" y="1629"/>
                    <a:pt x="1677" y="1629"/>
                  </a:cubicBezTo>
                  <a:cubicBezTo>
                    <a:pt x="2571" y="1629"/>
                    <a:pt x="2571" y="1629"/>
                    <a:pt x="2571" y="1629"/>
                  </a:cubicBezTo>
                  <a:cubicBezTo>
                    <a:pt x="2606" y="1629"/>
                    <a:pt x="2640" y="1614"/>
                    <a:pt x="2664" y="1588"/>
                  </a:cubicBezTo>
                  <a:cubicBezTo>
                    <a:pt x="2689" y="1563"/>
                    <a:pt x="2702" y="1528"/>
                    <a:pt x="2700" y="1492"/>
                  </a:cubicBezTo>
                  <a:cubicBezTo>
                    <a:pt x="2700" y="1482"/>
                    <a:pt x="2688" y="1239"/>
                    <a:pt x="2509" y="1031"/>
                  </a:cubicBezTo>
                  <a:cubicBezTo>
                    <a:pt x="2426" y="935"/>
                    <a:pt x="2342" y="865"/>
                    <a:pt x="2262" y="814"/>
                  </a:cubicBezTo>
                  <a:close/>
                  <a:moveTo>
                    <a:pt x="1807" y="265"/>
                  </a:moveTo>
                  <a:cubicBezTo>
                    <a:pt x="2308" y="265"/>
                    <a:pt x="2308" y="265"/>
                    <a:pt x="2308" y="265"/>
                  </a:cubicBezTo>
                  <a:cubicBezTo>
                    <a:pt x="2308" y="265"/>
                    <a:pt x="2308" y="265"/>
                    <a:pt x="2308" y="265"/>
                  </a:cubicBezTo>
                  <a:cubicBezTo>
                    <a:pt x="2381" y="265"/>
                    <a:pt x="2406" y="288"/>
                    <a:pt x="2371" y="361"/>
                  </a:cubicBezTo>
                  <a:cubicBezTo>
                    <a:pt x="2357" y="386"/>
                    <a:pt x="2339" y="412"/>
                    <a:pt x="2319" y="435"/>
                  </a:cubicBezTo>
                  <a:cubicBezTo>
                    <a:pt x="2130" y="653"/>
                    <a:pt x="1883" y="675"/>
                    <a:pt x="1837" y="677"/>
                  </a:cubicBezTo>
                  <a:cubicBezTo>
                    <a:pt x="1827" y="677"/>
                    <a:pt x="1820" y="678"/>
                    <a:pt x="1819" y="678"/>
                  </a:cubicBezTo>
                  <a:cubicBezTo>
                    <a:pt x="1815" y="679"/>
                    <a:pt x="1811" y="679"/>
                    <a:pt x="1807" y="680"/>
                  </a:cubicBezTo>
                  <a:lnTo>
                    <a:pt x="1807" y="265"/>
                  </a:lnTo>
                  <a:close/>
                  <a:moveTo>
                    <a:pt x="2324" y="1367"/>
                  </a:moveTo>
                  <a:cubicBezTo>
                    <a:pt x="1807" y="1367"/>
                    <a:pt x="1807" y="1367"/>
                    <a:pt x="1807" y="1367"/>
                  </a:cubicBezTo>
                  <a:cubicBezTo>
                    <a:pt x="1807" y="937"/>
                    <a:pt x="1807" y="937"/>
                    <a:pt x="1807" y="937"/>
                  </a:cubicBezTo>
                  <a:cubicBezTo>
                    <a:pt x="1814" y="939"/>
                    <a:pt x="1822" y="939"/>
                    <a:pt x="1829" y="939"/>
                  </a:cubicBezTo>
                  <a:cubicBezTo>
                    <a:pt x="1831" y="939"/>
                    <a:pt x="1836" y="939"/>
                    <a:pt x="1845" y="939"/>
                  </a:cubicBezTo>
                  <a:cubicBezTo>
                    <a:pt x="1887" y="939"/>
                    <a:pt x="2097" y="952"/>
                    <a:pt x="2313" y="1203"/>
                  </a:cubicBezTo>
                  <a:cubicBezTo>
                    <a:pt x="2337" y="1231"/>
                    <a:pt x="2357" y="1259"/>
                    <a:pt x="2372" y="1287"/>
                  </a:cubicBezTo>
                  <a:cubicBezTo>
                    <a:pt x="2394" y="1341"/>
                    <a:pt x="2375" y="1363"/>
                    <a:pt x="2324" y="1367"/>
                  </a:cubicBezTo>
                  <a:close/>
                  <a:moveTo>
                    <a:pt x="4074" y="50"/>
                  </a:moveTo>
                  <a:cubicBezTo>
                    <a:pt x="4049" y="21"/>
                    <a:pt x="4013" y="3"/>
                    <a:pt x="3975" y="3"/>
                  </a:cubicBezTo>
                  <a:cubicBezTo>
                    <a:pt x="3074" y="3"/>
                    <a:pt x="3074" y="3"/>
                    <a:pt x="3074" y="3"/>
                  </a:cubicBezTo>
                  <a:cubicBezTo>
                    <a:pt x="3071" y="3"/>
                    <a:pt x="3067" y="4"/>
                    <a:pt x="3064" y="4"/>
                  </a:cubicBezTo>
                  <a:cubicBezTo>
                    <a:pt x="3061" y="4"/>
                    <a:pt x="3058" y="3"/>
                    <a:pt x="3054" y="3"/>
                  </a:cubicBezTo>
                  <a:cubicBezTo>
                    <a:pt x="2983" y="3"/>
                    <a:pt x="2925" y="62"/>
                    <a:pt x="2925" y="134"/>
                  </a:cubicBezTo>
                  <a:cubicBezTo>
                    <a:pt x="2925" y="674"/>
                    <a:pt x="2925" y="674"/>
                    <a:pt x="2925" y="674"/>
                  </a:cubicBezTo>
                  <a:cubicBezTo>
                    <a:pt x="2851" y="674"/>
                    <a:pt x="2781" y="734"/>
                    <a:pt x="2781" y="809"/>
                  </a:cubicBezTo>
                  <a:cubicBezTo>
                    <a:pt x="2781" y="883"/>
                    <a:pt x="2851" y="943"/>
                    <a:pt x="2925" y="943"/>
                  </a:cubicBezTo>
                  <a:cubicBezTo>
                    <a:pt x="2925" y="1498"/>
                    <a:pt x="2925" y="1498"/>
                    <a:pt x="2925" y="1498"/>
                  </a:cubicBezTo>
                  <a:cubicBezTo>
                    <a:pt x="2925" y="1570"/>
                    <a:pt x="2983" y="1629"/>
                    <a:pt x="3054" y="1629"/>
                  </a:cubicBezTo>
                  <a:cubicBezTo>
                    <a:pt x="3126" y="1629"/>
                    <a:pt x="3184" y="1570"/>
                    <a:pt x="3184" y="1498"/>
                  </a:cubicBezTo>
                  <a:cubicBezTo>
                    <a:pt x="3184" y="936"/>
                    <a:pt x="3184" y="936"/>
                    <a:pt x="3184" y="936"/>
                  </a:cubicBezTo>
                  <a:cubicBezTo>
                    <a:pt x="3308" y="926"/>
                    <a:pt x="3498" y="893"/>
                    <a:pt x="3688" y="789"/>
                  </a:cubicBezTo>
                  <a:cubicBezTo>
                    <a:pt x="4025" y="605"/>
                    <a:pt x="4100" y="174"/>
                    <a:pt x="4103" y="156"/>
                  </a:cubicBezTo>
                  <a:cubicBezTo>
                    <a:pt x="4109" y="118"/>
                    <a:pt x="4099" y="79"/>
                    <a:pt x="4074" y="50"/>
                  </a:cubicBezTo>
                  <a:close/>
                  <a:moveTo>
                    <a:pt x="3772" y="328"/>
                  </a:moveTo>
                  <a:cubicBezTo>
                    <a:pt x="3729" y="414"/>
                    <a:pt x="3662" y="505"/>
                    <a:pt x="3564" y="559"/>
                  </a:cubicBezTo>
                  <a:cubicBezTo>
                    <a:pt x="3424" y="635"/>
                    <a:pt x="3281" y="663"/>
                    <a:pt x="3184" y="673"/>
                  </a:cubicBezTo>
                  <a:cubicBezTo>
                    <a:pt x="3184" y="265"/>
                    <a:pt x="3184" y="265"/>
                    <a:pt x="3184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696" y="265"/>
                    <a:pt x="3696" y="265"/>
                    <a:pt x="3696" y="265"/>
                  </a:cubicBezTo>
                  <a:cubicBezTo>
                    <a:pt x="3757" y="265"/>
                    <a:pt x="3785" y="281"/>
                    <a:pt x="3772" y="328"/>
                  </a:cubicBezTo>
                  <a:close/>
                </a:path>
              </a:pathLst>
            </a:custGeom>
            <a:solidFill>
              <a:srgbClr val="005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12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B28-1D53-BB44-A578-37F228A10A7E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88CA-A9A6-5244-B478-067230B282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7540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33812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78524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>
            <a:spLocks noChangeAspect="1"/>
          </p:cNvSpPr>
          <p:nvPr userDrawn="1"/>
        </p:nvSpPr>
        <p:spPr bwMode="gray">
          <a:xfrm>
            <a:off x="1" y="1191"/>
            <a:ext cx="8876258" cy="4584600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4827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68553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met beeld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4900" cy="226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8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192" y="2262188"/>
            <a:ext cx="8874899" cy="2325291"/>
          </a:xfrm>
          <a:custGeom>
            <a:avLst/>
            <a:gdLst>
              <a:gd name="T0" fmla="*/ 37294 w 37294"/>
              <a:gd name="T1" fmla="*/ 0 h 9767"/>
              <a:gd name="T2" fmla="*/ 37294 w 37294"/>
              <a:gd name="T3" fmla="*/ 7067 h 9767"/>
              <a:gd name="T4" fmla="*/ 37286 w 37294"/>
              <a:gd name="T5" fmla="*/ 7274 h 9767"/>
              <a:gd name="T6" fmla="*/ 34594 w 37294"/>
              <a:gd name="T7" fmla="*/ 9767 h 9767"/>
              <a:gd name="T8" fmla="*/ 0 w 37294"/>
              <a:gd name="T9" fmla="*/ 9767 h 9767"/>
              <a:gd name="T10" fmla="*/ 0 w 37294"/>
              <a:gd name="T11" fmla="*/ 0 h 9767"/>
              <a:gd name="T12" fmla="*/ 37294 w 37294"/>
              <a:gd name="T13" fmla="*/ 0 h 9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94" h="9767">
                <a:moveTo>
                  <a:pt x="37294" y="0"/>
                </a:moveTo>
                <a:cubicBezTo>
                  <a:pt x="37294" y="7067"/>
                  <a:pt x="37294" y="7067"/>
                  <a:pt x="37294" y="7067"/>
                </a:cubicBezTo>
                <a:cubicBezTo>
                  <a:pt x="37294" y="7137"/>
                  <a:pt x="37291" y="7206"/>
                  <a:pt x="37286" y="7274"/>
                </a:cubicBezTo>
                <a:cubicBezTo>
                  <a:pt x="37180" y="8669"/>
                  <a:pt x="36015" y="9767"/>
                  <a:pt x="34594" y="9767"/>
                </a:cubicBezTo>
                <a:cubicBezTo>
                  <a:pt x="0" y="9767"/>
                  <a:pt x="0" y="9767"/>
                  <a:pt x="0" y="9767"/>
                </a:cubicBezTo>
                <a:cubicBezTo>
                  <a:pt x="0" y="0"/>
                  <a:pt x="0" y="0"/>
                  <a:pt x="0" y="0"/>
                </a:cubicBezTo>
                <a:lnTo>
                  <a:pt x="37294" y="0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93722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met beeld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4900" cy="226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8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192" y="2262188"/>
            <a:ext cx="8874899" cy="2325291"/>
          </a:xfrm>
          <a:custGeom>
            <a:avLst/>
            <a:gdLst>
              <a:gd name="T0" fmla="*/ 37294 w 37294"/>
              <a:gd name="T1" fmla="*/ 0 h 9767"/>
              <a:gd name="T2" fmla="*/ 37294 w 37294"/>
              <a:gd name="T3" fmla="*/ 7067 h 9767"/>
              <a:gd name="T4" fmla="*/ 37286 w 37294"/>
              <a:gd name="T5" fmla="*/ 7274 h 9767"/>
              <a:gd name="T6" fmla="*/ 34594 w 37294"/>
              <a:gd name="T7" fmla="*/ 9767 h 9767"/>
              <a:gd name="T8" fmla="*/ 0 w 37294"/>
              <a:gd name="T9" fmla="*/ 9767 h 9767"/>
              <a:gd name="T10" fmla="*/ 0 w 37294"/>
              <a:gd name="T11" fmla="*/ 0 h 9767"/>
              <a:gd name="T12" fmla="*/ 37294 w 37294"/>
              <a:gd name="T13" fmla="*/ 0 h 9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94" h="9767">
                <a:moveTo>
                  <a:pt x="37294" y="0"/>
                </a:moveTo>
                <a:cubicBezTo>
                  <a:pt x="37294" y="7067"/>
                  <a:pt x="37294" y="7067"/>
                  <a:pt x="37294" y="7067"/>
                </a:cubicBezTo>
                <a:cubicBezTo>
                  <a:pt x="37294" y="7137"/>
                  <a:pt x="37291" y="7206"/>
                  <a:pt x="37286" y="7274"/>
                </a:cubicBezTo>
                <a:cubicBezTo>
                  <a:pt x="37180" y="8669"/>
                  <a:pt x="36015" y="9767"/>
                  <a:pt x="34594" y="9767"/>
                </a:cubicBezTo>
                <a:cubicBezTo>
                  <a:pt x="0" y="9767"/>
                  <a:pt x="0" y="9767"/>
                  <a:pt x="0" y="9767"/>
                </a:cubicBezTo>
                <a:cubicBezTo>
                  <a:pt x="0" y="0"/>
                  <a:pt x="0" y="0"/>
                  <a:pt x="0" y="0"/>
                </a:cubicBezTo>
                <a:lnTo>
                  <a:pt x="372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77176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met beeld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4900" cy="226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9" name="Freeform 13"/>
          <p:cNvSpPr>
            <a:spLocks/>
          </p:cNvSpPr>
          <p:nvPr userDrawn="1"/>
        </p:nvSpPr>
        <p:spPr bwMode="gray">
          <a:xfrm>
            <a:off x="1192" y="2262188"/>
            <a:ext cx="8874899" cy="2325291"/>
          </a:xfrm>
          <a:custGeom>
            <a:avLst/>
            <a:gdLst>
              <a:gd name="T0" fmla="*/ 37294 w 37294"/>
              <a:gd name="T1" fmla="*/ 0 h 9767"/>
              <a:gd name="T2" fmla="*/ 37294 w 37294"/>
              <a:gd name="T3" fmla="*/ 7067 h 9767"/>
              <a:gd name="T4" fmla="*/ 37286 w 37294"/>
              <a:gd name="T5" fmla="*/ 7274 h 9767"/>
              <a:gd name="T6" fmla="*/ 34594 w 37294"/>
              <a:gd name="T7" fmla="*/ 9767 h 9767"/>
              <a:gd name="T8" fmla="*/ 0 w 37294"/>
              <a:gd name="T9" fmla="*/ 9767 h 9767"/>
              <a:gd name="T10" fmla="*/ 0 w 37294"/>
              <a:gd name="T11" fmla="*/ 0 h 9767"/>
              <a:gd name="T12" fmla="*/ 37294 w 37294"/>
              <a:gd name="T13" fmla="*/ 0 h 9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94" h="9767">
                <a:moveTo>
                  <a:pt x="37294" y="0"/>
                </a:moveTo>
                <a:cubicBezTo>
                  <a:pt x="37294" y="7067"/>
                  <a:pt x="37294" y="7067"/>
                  <a:pt x="37294" y="7067"/>
                </a:cubicBezTo>
                <a:cubicBezTo>
                  <a:pt x="37294" y="7137"/>
                  <a:pt x="37291" y="7206"/>
                  <a:pt x="37286" y="7274"/>
                </a:cubicBezTo>
                <a:cubicBezTo>
                  <a:pt x="37180" y="8669"/>
                  <a:pt x="36015" y="9767"/>
                  <a:pt x="34594" y="9767"/>
                </a:cubicBezTo>
                <a:cubicBezTo>
                  <a:pt x="0" y="9767"/>
                  <a:pt x="0" y="9767"/>
                  <a:pt x="0" y="9767"/>
                </a:cubicBezTo>
                <a:cubicBezTo>
                  <a:pt x="0" y="0"/>
                  <a:pt x="0" y="0"/>
                  <a:pt x="0" y="0"/>
                </a:cubicBezTo>
                <a:lnTo>
                  <a:pt x="3729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40931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met beel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8874900" cy="226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8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192" y="2262188"/>
            <a:ext cx="8874899" cy="2325291"/>
          </a:xfrm>
          <a:custGeom>
            <a:avLst/>
            <a:gdLst>
              <a:gd name="T0" fmla="*/ 37294 w 37294"/>
              <a:gd name="T1" fmla="*/ 0 h 9767"/>
              <a:gd name="T2" fmla="*/ 37294 w 37294"/>
              <a:gd name="T3" fmla="*/ 7067 h 9767"/>
              <a:gd name="T4" fmla="*/ 37286 w 37294"/>
              <a:gd name="T5" fmla="*/ 7274 h 9767"/>
              <a:gd name="T6" fmla="*/ 34594 w 37294"/>
              <a:gd name="T7" fmla="*/ 9767 h 9767"/>
              <a:gd name="T8" fmla="*/ 0 w 37294"/>
              <a:gd name="T9" fmla="*/ 9767 h 9767"/>
              <a:gd name="T10" fmla="*/ 0 w 37294"/>
              <a:gd name="T11" fmla="*/ 0 h 9767"/>
              <a:gd name="T12" fmla="*/ 37294 w 37294"/>
              <a:gd name="T13" fmla="*/ 0 h 9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94" h="9767">
                <a:moveTo>
                  <a:pt x="37294" y="0"/>
                </a:moveTo>
                <a:cubicBezTo>
                  <a:pt x="37294" y="7067"/>
                  <a:pt x="37294" y="7067"/>
                  <a:pt x="37294" y="7067"/>
                </a:cubicBezTo>
                <a:cubicBezTo>
                  <a:pt x="37294" y="7137"/>
                  <a:pt x="37291" y="7206"/>
                  <a:pt x="37286" y="7274"/>
                </a:cubicBezTo>
                <a:cubicBezTo>
                  <a:pt x="37180" y="8669"/>
                  <a:pt x="36015" y="9767"/>
                  <a:pt x="34594" y="9767"/>
                </a:cubicBezTo>
                <a:cubicBezTo>
                  <a:pt x="0" y="9767"/>
                  <a:pt x="0" y="9767"/>
                  <a:pt x="0" y="9767"/>
                </a:cubicBezTo>
                <a:cubicBezTo>
                  <a:pt x="0" y="0"/>
                  <a:pt x="0" y="0"/>
                  <a:pt x="0" y="0"/>
                </a:cubicBezTo>
                <a:lnTo>
                  <a:pt x="3729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69299" y="2922662"/>
            <a:ext cx="8100000" cy="1350000"/>
          </a:xfrm>
        </p:spPr>
        <p:txBody>
          <a:bodyPr anchor="t"/>
          <a:lstStyle>
            <a:lvl1pPr algn="l">
              <a:lnSpc>
                <a:spcPct val="95000"/>
              </a:lnSpc>
              <a:defRPr sz="3375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9299" y="2525651"/>
            <a:ext cx="8100000" cy="2983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75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24361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201326BA-4D9E-4A8B-AE87-28EDCA5EFDE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D65797F-5F31-47C2-A396-12C15AC28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5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/>
        <p:txBody>
          <a:bodyPr numCol="2"/>
          <a:lstStyle>
            <a:lvl1pPr>
              <a:defRPr baseline="0"/>
            </a:lvl1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74313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201326BA-4D9E-4A8B-AE87-28EDCA5EFDE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D65797F-5F31-47C2-A396-12C15AC28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5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/>
        <p:txBody>
          <a:bodyPr numCol="2"/>
          <a:lstStyle>
            <a:lvl1pPr>
              <a:defRPr baseline="0"/>
            </a:lvl1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813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B28-1D53-BB44-A578-37F228A10A7E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88CA-A9A6-5244-B478-067230B282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3021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201326BA-4D9E-4A8B-AE87-28EDCA5EFDE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D65797F-5F31-47C2-A396-12C15AC28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5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/>
        <p:txBody>
          <a:bodyPr numCol="2"/>
          <a:lstStyle>
            <a:lvl1pPr>
              <a:defRPr baseline="0"/>
            </a:lvl1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89252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469800" y="1506600"/>
            <a:ext cx="3861000" cy="2970000"/>
          </a:xfrm>
        </p:spPr>
        <p:txBody>
          <a:bodyPr/>
          <a:lstStyle/>
          <a:p>
            <a:pPr lvl="1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4" name="Tijdelijke aanduiding voor inhoud R"/>
          <p:cNvSpPr>
            <a:spLocks noGrp="1"/>
          </p:cNvSpPr>
          <p:nvPr>
            <p:ph sz="half" idx="2" hasCustomPrompt="1"/>
          </p:nvPr>
        </p:nvSpPr>
        <p:spPr bwMode="gray">
          <a:xfrm>
            <a:off x="4707151" y="1506600"/>
            <a:ext cx="3861000" cy="297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40167536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469800" y="1506600"/>
            <a:ext cx="3861000" cy="2970000"/>
          </a:xfrm>
        </p:spPr>
        <p:txBody>
          <a:bodyPr/>
          <a:lstStyle/>
          <a:p>
            <a:pPr lvl="1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4" name="Tijdelijke aanduiding voor inhoud R"/>
          <p:cNvSpPr>
            <a:spLocks noGrp="1"/>
          </p:cNvSpPr>
          <p:nvPr>
            <p:ph sz="half" idx="2" hasCustomPrompt="1"/>
          </p:nvPr>
        </p:nvSpPr>
        <p:spPr bwMode="gray">
          <a:xfrm>
            <a:off x="4707151" y="1506600"/>
            <a:ext cx="3861000" cy="297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2537223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469800" y="1506600"/>
            <a:ext cx="3861000" cy="2970000"/>
          </a:xfrm>
        </p:spPr>
        <p:txBody>
          <a:bodyPr/>
          <a:lstStyle/>
          <a:p>
            <a:pPr lvl="1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4" name="Tijdelijke aanduiding voor inhoud R"/>
          <p:cNvSpPr>
            <a:spLocks noGrp="1"/>
          </p:cNvSpPr>
          <p:nvPr>
            <p:ph sz="half" idx="2" hasCustomPrompt="1"/>
          </p:nvPr>
        </p:nvSpPr>
        <p:spPr bwMode="gray">
          <a:xfrm>
            <a:off x="4707151" y="1506600"/>
            <a:ext cx="3861000" cy="297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24234088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14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71880" y="1140548"/>
            <a:ext cx="4305420" cy="3445740"/>
          </a:xfrm>
          <a:custGeom>
            <a:avLst/>
            <a:gdLst>
              <a:gd name="connsiteX0" fmla="*/ 0 w 5740560"/>
              <a:gd name="connsiteY0" fmla="*/ 0 h 4594320"/>
              <a:gd name="connsiteX1" fmla="*/ 5740560 w 5740560"/>
              <a:gd name="connsiteY1" fmla="*/ 0 h 4594320"/>
              <a:gd name="connsiteX2" fmla="*/ 5740560 w 5740560"/>
              <a:gd name="connsiteY2" fmla="*/ 3952970 h 4594320"/>
              <a:gd name="connsiteX3" fmla="*/ 4883310 w 5740560"/>
              <a:gd name="connsiteY3" fmla="*/ 4594320 h 4594320"/>
              <a:gd name="connsiteX4" fmla="*/ 0 w 5740560"/>
              <a:gd name="connsiteY4" fmla="*/ 4594320 h 459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0560" h="4594320">
                <a:moveTo>
                  <a:pt x="0" y="0"/>
                </a:moveTo>
                <a:lnTo>
                  <a:pt x="5740560" y="0"/>
                </a:lnTo>
                <a:lnTo>
                  <a:pt x="5740560" y="3952970"/>
                </a:lnTo>
                <a:cubicBezTo>
                  <a:pt x="5740560" y="4307125"/>
                  <a:pt x="5356702" y="4594320"/>
                  <a:pt x="4883310" y="4594320"/>
                </a:cubicBezTo>
                <a:lnTo>
                  <a:pt x="0" y="45943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nl-NL"/>
            </a:lvl1pPr>
          </a:lstStyle>
          <a:p>
            <a:pPr lvl="0"/>
            <a:r>
              <a:rPr lang="nl-NL" dirty="0"/>
              <a:t>[Klik op het pictogram om een afbeelding in te voegen]</a:t>
            </a:r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9800" y="440399"/>
            <a:ext cx="8407500" cy="48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469800" y="1102840"/>
            <a:ext cx="3861000" cy="3510000"/>
          </a:xfrm>
        </p:spPr>
        <p:txBody>
          <a:bodyPr/>
          <a:lstStyle/>
          <a:p>
            <a:pPr lvl="1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14327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merkblauw)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aseline="0" dirty="0"/>
              <a:t>De titel mag ook gedeeltelijk een accentkleur hebben.</a:t>
            </a:r>
          </a:p>
          <a:p>
            <a:endParaRPr lang="nl-NL" sz="900" baseline="0" dirty="0"/>
          </a:p>
          <a:p>
            <a:endParaRPr lang="nl-NL" sz="900" baseline="0" dirty="0"/>
          </a:p>
          <a:p>
            <a:r>
              <a:rPr lang="nl-NL" sz="900" i="1" baseline="0" dirty="0"/>
              <a:t>Deze uitleg staat buiten beeld en wordt niet getoond bij presentatie en wordt ook niet geprint.</a:t>
            </a:r>
          </a:p>
          <a:p>
            <a:endParaRPr lang="nl-NL" sz="9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0298" y="1528200"/>
            <a:ext cx="3860006" cy="3024000"/>
          </a:xfrm>
        </p:spPr>
        <p:txBody>
          <a:bodyPr/>
          <a:lstStyle>
            <a:lvl1pPr>
              <a:defRPr/>
            </a:lvl1pPr>
          </a:lstStyle>
          <a:p>
            <a:pPr lvl="1"/>
            <a:r>
              <a:rPr lang="nl-NL" dirty="0"/>
              <a:t>[Tekst]</a:t>
            </a:r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9800" y="453600"/>
            <a:ext cx="3861000" cy="810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71910" y="0"/>
            <a:ext cx="4305420" cy="4585140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</p:spTree>
    <p:extLst>
      <p:ext uri="{BB962C8B-B14F-4D97-AF65-F5344CB8AC3E}">
        <p14:creationId xmlns:p14="http://schemas.microsoft.com/office/powerpoint/2010/main" val="22757063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leurvlak (PHJU)"/>
          <p:cNvSpPr>
            <a:spLocks noGrp="1" noChangeArrowheads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4572000" cy="4585145"/>
          </a:xfrm>
          <a:prstGeom prst="rect">
            <a:avLst/>
          </a:pr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9800" y="453600"/>
            <a:ext cx="3861000" cy="81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71915" y="0"/>
            <a:ext cx="4305424" cy="4585145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0298" y="1528200"/>
            <a:ext cx="3860006" cy="30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nl-NL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9910599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leurvlak (PHJU)"/>
          <p:cNvSpPr>
            <a:spLocks noGrp="1" noChangeArrowheads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4572000" cy="4585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9800" y="453600"/>
            <a:ext cx="3861000" cy="81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71915" y="0"/>
            <a:ext cx="4305424" cy="4585145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0298" y="1528200"/>
            <a:ext cx="3860006" cy="30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nl-NL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766721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>
            <a:spLocks/>
          </p:cNvSpPr>
          <p:nvPr userDrawn="1"/>
        </p:nvSpPr>
        <p:spPr bwMode="gray">
          <a:xfrm>
            <a:off x="-1" y="0"/>
            <a:ext cx="4571100" cy="458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9800" y="453600"/>
            <a:ext cx="3861000" cy="810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71910" y="1080"/>
            <a:ext cx="4305420" cy="4585140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0298" y="1528200"/>
            <a:ext cx="3860006" cy="3024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1"/>
            <a:r>
              <a:rPr lang="nl-NL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6618248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leurvlak (PHJU)"/>
          <p:cNvSpPr>
            <a:spLocks noGrp="1" noChangeArrowheads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4572000" cy="45851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9800" y="453600"/>
            <a:ext cx="3861000" cy="81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71915" y="0"/>
            <a:ext cx="4305424" cy="4585145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0298" y="1528200"/>
            <a:ext cx="3860006" cy="30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nl-NL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59960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EB28-1D53-BB44-A578-37F228A10A7E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88CA-A9A6-5244-B478-067230B282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8852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smal)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5505451" y="0"/>
            <a:ext cx="3372593" cy="4585145"/>
          </a:xfrm>
          <a:custGeom>
            <a:avLst/>
            <a:gdLst>
              <a:gd name="connsiteX0" fmla="*/ 0 w 4496786"/>
              <a:gd name="connsiteY0" fmla="*/ 0 h 6114759"/>
              <a:gd name="connsiteX1" fmla="*/ 4496786 w 4496786"/>
              <a:gd name="connsiteY1" fmla="*/ 0 h 6114759"/>
              <a:gd name="connsiteX2" fmla="*/ 4496786 w 4496786"/>
              <a:gd name="connsiteY2" fmla="*/ 1588 h 6114759"/>
              <a:gd name="connsiteX3" fmla="*/ 4495621 w 4496786"/>
              <a:gd name="connsiteY3" fmla="*/ 1588 h 6114759"/>
              <a:gd name="connsiteX4" fmla="*/ 4495621 w 4496786"/>
              <a:gd name="connsiteY4" fmla="*/ 5257906 h 6114759"/>
              <a:gd name="connsiteX5" fmla="*/ 4485783 w 4496786"/>
              <a:gd name="connsiteY5" fmla="*/ 5388338 h 6114759"/>
              <a:gd name="connsiteX6" fmla="*/ 4325191 w 4496786"/>
              <a:gd name="connsiteY6" fmla="*/ 5770431 h 6114759"/>
              <a:gd name="connsiteX7" fmla="*/ 3811359 w 4496786"/>
              <a:gd name="connsiteY7" fmla="*/ 6097305 h 6114759"/>
              <a:gd name="connsiteX8" fmla="*/ 3679648 w 4496786"/>
              <a:gd name="connsiteY8" fmla="*/ 6113807 h 6114759"/>
              <a:gd name="connsiteX9" fmla="*/ 3638706 w 4496786"/>
              <a:gd name="connsiteY9" fmla="*/ 6114759 h 6114759"/>
              <a:gd name="connsiteX10" fmla="*/ 14678 w 4496786"/>
              <a:gd name="connsiteY10" fmla="*/ 6114759 h 6114759"/>
              <a:gd name="connsiteX11" fmla="*/ 0 w 4496786"/>
              <a:gd name="connsiteY11" fmla="*/ 6114759 h 61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6786" h="6114759">
                <a:moveTo>
                  <a:pt x="0" y="0"/>
                </a:moveTo>
                <a:lnTo>
                  <a:pt x="4496786" y="0"/>
                </a:lnTo>
                <a:lnTo>
                  <a:pt x="4496786" y="1588"/>
                </a:lnTo>
                <a:lnTo>
                  <a:pt x="4495621" y="1588"/>
                </a:lnTo>
                <a:cubicBezTo>
                  <a:pt x="4495621" y="5257906"/>
                  <a:pt x="4495621" y="5257906"/>
                  <a:pt x="4495621" y="5257906"/>
                </a:cubicBezTo>
                <a:cubicBezTo>
                  <a:pt x="4495621" y="5301701"/>
                  <a:pt x="4492130" y="5345178"/>
                  <a:pt x="4485783" y="5388338"/>
                </a:cubicBezTo>
                <a:cubicBezTo>
                  <a:pt x="4464519" y="5526387"/>
                  <a:pt x="4408978" y="5658723"/>
                  <a:pt x="4325191" y="5770431"/>
                </a:cubicBezTo>
                <a:cubicBezTo>
                  <a:pt x="4201731" y="5937042"/>
                  <a:pt x="4015432" y="6056049"/>
                  <a:pt x="3811359" y="6097305"/>
                </a:cubicBezTo>
                <a:cubicBezTo>
                  <a:pt x="3767878" y="6106191"/>
                  <a:pt x="3723763" y="6111903"/>
                  <a:pt x="3679648" y="6113807"/>
                </a:cubicBezTo>
                <a:cubicBezTo>
                  <a:pt x="3666001" y="6114442"/>
                  <a:pt x="3652353" y="6114759"/>
                  <a:pt x="3638706" y="6114759"/>
                </a:cubicBezTo>
                <a:cubicBezTo>
                  <a:pt x="2266293" y="6114759"/>
                  <a:pt x="1065431" y="6114759"/>
                  <a:pt x="14678" y="6114759"/>
                </a:cubicBezTo>
                <a:lnTo>
                  <a:pt x="0" y="6114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</a:t>
            </a:r>
            <a:br>
              <a:rPr lang="nl-NL" dirty="0"/>
            </a:br>
            <a:r>
              <a:rPr lang="nl-NL" dirty="0"/>
              <a:t>een afbeelding in te voegen]</a:t>
            </a:r>
          </a:p>
        </p:txBody>
      </p:sp>
      <p:sp>
        <p:nvSpPr>
          <p:cNvPr id="11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-1"/>
            <a:ext cx="6669809" cy="4585140"/>
          </a:xfrm>
          <a:custGeom>
            <a:avLst/>
            <a:gdLst>
              <a:gd name="T0" fmla="*/ 28023 w 28023"/>
              <a:gd name="T1" fmla="*/ 9461 h 19263"/>
              <a:gd name="T2" fmla="*/ 26675 w 28023"/>
              <a:gd name="T3" fmla="*/ 10800 h 19263"/>
              <a:gd name="T4" fmla="*/ 26670 w 28023"/>
              <a:gd name="T5" fmla="*/ 10800 h 19263"/>
              <a:gd name="T6" fmla="*/ 26670 w 28023"/>
              <a:gd name="T7" fmla="*/ 16261 h 19263"/>
              <a:gd name="T8" fmla="*/ 23803 w 28023"/>
              <a:gd name="T9" fmla="*/ 19260 h 19263"/>
              <a:gd name="T10" fmla="*/ 23668 w 28023"/>
              <a:gd name="T11" fmla="*/ 19263 h 19263"/>
              <a:gd name="T12" fmla="*/ 0 w 28023"/>
              <a:gd name="T13" fmla="*/ 19263 h 19263"/>
              <a:gd name="T14" fmla="*/ 0 w 28023"/>
              <a:gd name="T15" fmla="*/ 0 h 19263"/>
              <a:gd name="T16" fmla="*/ 26670 w 28023"/>
              <a:gd name="T17" fmla="*/ 0 h 19263"/>
              <a:gd name="T18" fmla="*/ 26670 w 28023"/>
              <a:gd name="T19" fmla="*/ 8122 h 19263"/>
              <a:gd name="T20" fmla="*/ 26675 w 28023"/>
              <a:gd name="T21" fmla="*/ 8122 h 19263"/>
              <a:gd name="T22" fmla="*/ 28023 w 28023"/>
              <a:gd name="T23" fmla="*/ 9461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23" h="19263">
                <a:moveTo>
                  <a:pt x="28023" y="9461"/>
                </a:moveTo>
                <a:cubicBezTo>
                  <a:pt x="27281" y="9461"/>
                  <a:pt x="26680" y="10060"/>
                  <a:pt x="26675" y="10800"/>
                </a:cubicBezTo>
                <a:cubicBezTo>
                  <a:pt x="26670" y="10800"/>
                  <a:pt x="26670" y="10800"/>
                  <a:pt x="26670" y="10800"/>
                </a:cubicBezTo>
                <a:cubicBezTo>
                  <a:pt x="26670" y="16261"/>
                  <a:pt x="26670" y="16261"/>
                  <a:pt x="26670" y="16261"/>
                </a:cubicBezTo>
                <a:cubicBezTo>
                  <a:pt x="26670" y="17874"/>
                  <a:pt x="25398" y="19189"/>
                  <a:pt x="23803" y="19260"/>
                </a:cubicBezTo>
                <a:cubicBezTo>
                  <a:pt x="23759" y="19262"/>
                  <a:pt x="23713" y="19263"/>
                  <a:pt x="23668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26670" y="0"/>
                  <a:pt x="26670" y="0"/>
                  <a:pt x="26670" y="0"/>
                </a:cubicBezTo>
                <a:cubicBezTo>
                  <a:pt x="26670" y="8122"/>
                  <a:pt x="26670" y="8122"/>
                  <a:pt x="26670" y="8122"/>
                </a:cubicBezTo>
                <a:cubicBezTo>
                  <a:pt x="26675" y="8122"/>
                  <a:pt x="26675" y="8122"/>
                  <a:pt x="26675" y="8122"/>
                </a:cubicBezTo>
                <a:cubicBezTo>
                  <a:pt x="26680" y="8863"/>
                  <a:pt x="27281" y="9461"/>
                  <a:pt x="28023" y="94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91629"/>
            <a:ext cx="5378036" cy="2613455"/>
          </a:xfrm>
        </p:spPr>
        <p:txBody>
          <a:bodyPr anchor="ctr"/>
          <a:lstStyle>
            <a:lvl1pPr>
              <a:lnSpc>
                <a:spcPct val="92000"/>
              </a:lnSpc>
              <a:defRPr sz="2325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[“Quote”]</a:t>
            </a:r>
          </a:p>
        </p:txBody>
      </p:sp>
    </p:spTree>
    <p:extLst>
      <p:ext uri="{BB962C8B-B14F-4D97-AF65-F5344CB8AC3E}">
        <p14:creationId xmlns:p14="http://schemas.microsoft.com/office/powerpoint/2010/main" val="7403790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smal)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5505451" y="0"/>
            <a:ext cx="3372593" cy="4585145"/>
          </a:xfrm>
          <a:custGeom>
            <a:avLst/>
            <a:gdLst>
              <a:gd name="connsiteX0" fmla="*/ 0 w 4496786"/>
              <a:gd name="connsiteY0" fmla="*/ 0 h 6114759"/>
              <a:gd name="connsiteX1" fmla="*/ 4496786 w 4496786"/>
              <a:gd name="connsiteY1" fmla="*/ 0 h 6114759"/>
              <a:gd name="connsiteX2" fmla="*/ 4496786 w 4496786"/>
              <a:gd name="connsiteY2" fmla="*/ 1588 h 6114759"/>
              <a:gd name="connsiteX3" fmla="*/ 4495621 w 4496786"/>
              <a:gd name="connsiteY3" fmla="*/ 1588 h 6114759"/>
              <a:gd name="connsiteX4" fmla="*/ 4495621 w 4496786"/>
              <a:gd name="connsiteY4" fmla="*/ 5257906 h 6114759"/>
              <a:gd name="connsiteX5" fmla="*/ 4485783 w 4496786"/>
              <a:gd name="connsiteY5" fmla="*/ 5388338 h 6114759"/>
              <a:gd name="connsiteX6" fmla="*/ 4325191 w 4496786"/>
              <a:gd name="connsiteY6" fmla="*/ 5770431 h 6114759"/>
              <a:gd name="connsiteX7" fmla="*/ 3811359 w 4496786"/>
              <a:gd name="connsiteY7" fmla="*/ 6097305 h 6114759"/>
              <a:gd name="connsiteX8" fmla="*/ 3679648 w 4496786"/>
              <a:gd name="connsiteY8" fmla="*/ 6113807 h 6114759"/>
              <a:gd name="connsiteX9" fmla="*/ 3638706 w 4496786"/>
              <a:gd name="connsiteY9" fmla="*/ 6114759 h 6114759"/>
              <a:gd name="connsiteX10" fmla="*/ 14678 w 4496786"/>
              <a:gd name="connsiteY10" fmla="*/ 6114759 h 6114759"/>
              <a:gd name="connsiteX11" fmla="*/ 0 w 4496786"/>
              <a:gd name="connsiteY11" fmla="*/ 6114759 h 61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6786" h="6114759">
                <a:moveTo>
                  <a:pt x="0" y="0"/>
                </a:moveTo>
                <a:lnTo>
                  <a:pt x="4496786" y="0"/>
                </a:lnTo>
                <a:lnTo>
                  <a:pt x="4496786" y="1588"/>
                </a:lnTo>
                <a:lnTo>
                  <a:pt x="4495621" y="1588"/>
                </a:lnTo>
                <a:cubicBezTo>
                  <a:pt x="4495621" y="5257906"/>
                  <a:pt x="4495621" y="5257906"/>
                  <a:pt x="4495621" y="5257906"/>
                </a:cubicBezTo>
                <a:cubicBezTo>
                  <a:pt x="4495621" y="5301701"/>
                  <a:pt x="4492130" y="5345178"/>
                  <a:pt x="4485783" y="5388338"/>
                </a:cubicBezTo>
                <a:cubicBezTo>
                  <a:pt x="4464519" y="5526387"/>
                  <a:pt x="4408978" y="5658723"/>
                  <a:pt x="4325191" y="5770431"/>
                </a:cubicBezTo>
                <a:cubicBezTo>
                  <a:pt x="4201731" y="5937042"/>
                  <a:pt x="4015432" y="6056049"/>
                  <a:pt x="3811359" y="6097305"/>
                </a:cubicBezTo>
                <a:cubicBezTo>
                  <a:pt x="3767878" y="6106191"/>
                  <a:pt x="3723763" y="6111903"/>
                  <a:pt x="3679648" y="6113807"/>
                </a:cubicBezTo>
                <a:cubicBezTo>
                  <a:pt x="3666001" y="6114442"/>
                  <a:pt x="3652353" y="6114759"/>
                  <a:pt x="3638706" y="6114759"/>
                </a:cubicBezTo>
                <a:cubicBezTo>
                  <a:pt x="2266293" y="6114759"/>
                  <a:pt x="1065431" y="6114759"/>
                  <a:pt x="14678" y="6114759"/>
                </a:cubicBezTo>
                <a:lnTo>
                  <a:pt x="0" y="6114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</a:t>
            </a:r>
            <a:br>
              <a:rPr lang="nl-NL" dirty="0"/>
            </a:br>
            <a:r>
              <a:rPr lang="nl-NL" dirty="0"/>
              <a:t>een afbeelding in te voegen]</a:t>
            </a:r>
          </a:p>
        </p:txBody>
      </p:sp>
      <p:sp>
        <p:nvSpPr>
          <p:cNvPr id="11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-1"/>
            <a:ext cx="6669809" cy="4585140"/>
          </a:xfrm>
          <a:custGeom>
            <a:avLst/>
            <a:gdLst>
              <a:gd name="T0" fmla="*/ 28023 w 28023"/>
              <a:gd name="T1" fmla="*/ 9461 h 19263"/>
              <a:gd name="T2" fmla="*/ 26675 w 28023"/>
              <a:gd name="T3" fmla="*/ 10800 h 19263"/>
              <a:gd name="T4" fmla="*/ 26670 w 28023"/>
              <a:gd name="T5" fmla="*/ 10800 h 19263"/>
              <a:gd name="T6" fmla="*/ 26670 w 28023"/>
              <a:gd name="T7" fmla="*/ 16261 h 19263"/>
              <a:gd name="T8" fmla="*/ 23803 w 28023"/>
              <a:gd name="T9" fmla="*/ 19260 h 19263"/>
              <a:gd name="T10" fmla="*/ 23668 w 28023"/>
              <a:gd name="T11" fmla="*/ 19263 h 19263"/>
              <a:gd name="T12" fmla="*/ 0 w 28023"/>
              <a:gd name="T13" fmla="*/ 19263 h 19263"/>
              <a:gd name="T14" fmla="*/ 0 w 28023"/>
              <a:gd name="T15" fmla="*/ 0 h 19263"/>
              <a:gd name="T16" fmla="*/ 26670 w 28023"/>
              <a:gd name="T17" fmla="*/ 0 h 19263"/>
              <a:gd name="T18" fmla="*/ 26670 w 28023"/>
              <a:gd name="T19" fmla="*/ 8122 h 19263"/>
              <a:gd name="T20" fmla="*/ 26675 w 28023"/>
              <a:gd name="T21" fmla="*/ 8122 h 19263"/>
              <a:gd name="T22" fmla="*/ 28023 w 28023"/>
              <a:gd name="T23" fmla="*/ 9461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23" h="19263">
                <a:moveTo>
                  <a:pt x="28023" y="9461"/>
                </a:moveTo>
                <a:cubicBezTo>
                  <a:pt x="27281" y="9461"/>
                  <a:pt x="26680" y="10060"/>
                  <a:pt x="26675" y="10800"/>
                </a:cubicBezTo>
                <a:cubicBezTo>
                  <a:pt x="26670" y="10800"/>
                  <a:pt x="26670" y="10800"/>
                  <a:pt x="26670" y="10800"/>
                </a:cubicBezTo>
                <a:cubicBezTo>
                  <a:pt x="26670" y="16261"/>
                  <a:pt x="26670" y="16261"/>
                  <a:pt x="26670" y="16261"/>
                </a:cubicBezTo>
                <a:cubicBezTo>
                  <a:pt x="26670" y="17874"/>
                  <a:pt x="25398" y="19189"/>
                  <a:pt x="23803" y="19260"/>
                </a:cubicBezTo>
                <a:cubicBezTo>
                  <a:pt x="23759" y="19262"/>
                  <a:pt x="23713" y="19263"/>
                  <a:pt x="23668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26670" y="0"/>
                  <a:pt x="26670" y="0"/>
                  <a:pt x="26670" y="0"/>
                </a:cubicBezTo>
                <a:cubicBezTo>
                  <a:pt x="26670" y="8122"/>
                  <a:pt x="26670" y="8122"/>
                  <a:pt x="26670" y="8122"/>
                </a:cubicBezTo>
                <a:cubicBezTo>
                  <a:pt x="26675" y="8122"/>
                  <a:pt x="26675" y="8122"/>
                  <a:pt x="26675" y="8122"/>
                </a:cubicBezTo>
                <a:cubicBezTo>
                  <a:pt x="26680" y="8863"/>
                  <a:pt x="27281" y="9461"/>
                  <a:pt x="28023" y="94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91629"/>
            <a:ext cx="5378036" cy="2613455"/>
          </a:xfrm>
        </p:spPr>
        <p:txBody>
          <a:bodyPr anchor="ctr"/>
          <a:lstStyle>
            <a:lvl1pPr>
              <a:lnSpc>
                <a:spcPct val="92000"/>
              </a:lnSpc>
              <a:defRPr sz="2325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[“Quote”]</a:t>
            </a:r>
          </a:p>
        </p:txBody>
      </p:sp>
    </p:spTree>
    <p:extLst>
      <p:ext uri="{BB962C8B-B14F-4D97-AF65-F5344CB8AC3E}">
        <p14:creationId xmlns:p14="http://schemas.microsoft.com/office/powerpoint/2010/main" val="31556491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smal)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 (PHJU)"/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0"/>
            <a:ext cx="6669805" cy="4585145"/>
          </a:xfrm>
          <a:custGeom>
            <a:avLst/>
            <a:gdLst>
              <a:gd name="T0" fmla="*/ 28023 w 28023"/>
              <a:gd name="T1" fmla="*/ 9461 h 19263"/>
              <a:gd name="T2" fmla="*/ 26675 w 28023"/>
              <a:gd name="T3" fmla="*/ 10800 h 19263"/>
              <a:gd name="T4" fmla="*/ 26670 w 28023"/>
              <a:gd name="T5" fmla="*/ 10800 h 19263"/>
              <a:gd name="T6" fmla="*/ 26670 w 28023"/>
              <a:gd name="T7" fmla="*/ 16261 h 19263"/>
              <a:gd name="T8" fmla="*/ 23803 w 28023"/>
              <a:gd name="T9" fmla="*/ 19260 h 19263"/>
              <a:gd name="T10" fmla="*/ 23668 w 28023"/>
              <a:gd name="T11" fmla="*/ 19263 h 19263"/>
              <a:gd name="T12" fmla="*/ 0 w 28023"/>
              <a:gd name="T13" fmla="*/ 19263 h 19263"/>
              <a:gd name="T14" fmla="*/ 0 w 28023"/>
              <a:gd name="T15" fmla="*/ 0 h 19263"/>
              <a:gd name="T16" fmla="*/ 26670 w 28023"/>
              <a:gd name="T17" fmla="*/ 0 h 19263"/>
              <a:gd name="T18" fmla="*/ 26670 w 28023"/>
              <a:gd name="T19" fmla="*/ 8122 h 19263"/>
              <a:gd name="T20" fmla="*/ 26675 w 28023"/>
              <a:gd name="T21" fmla="*/ 8122 h 19263"/>
              <a:gd name="T22" fmla="*/ 28023 w 28023"/>
              <a:gd name="T23" fmla="*/ 9461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23" h="19263">
                <a:moveTo>
                  <a:pt x="28023" y="9461"/>
                </a:moveTo>
                <a:cubicBezTo>
                  <a:pt x="27281" y="9461"/>
                  <a:pt x="26680" y="10060"/>
                  <a:pt x="26675" y="10800"/>
                </a:cubicBezTo>
                <a:cubicBezTo>
                  <a:pt x="26670" y="10800"/>
                  <a:pt x="26670" y="10800"/>
                  <a:pt x="26670" y="10800"/>
                </a:cubicBezTo>
                <a:cubicBezTo>
                  <a:pt x="26670" y="16261"/>
                  <a:pt x="26670" y="16261"/>
                  <a:pt x="26670" y="16261"/>
                </a:cubicBezTo>
                <a:cubicBezTo>
                  <a:pt x="26670" y="17874"/>
                  <a:pt x="25398" y="19189"/>
                  <a:pt x="23803" y="19260"/>
                </a:cubicBezTo>
                <a:cubicBezTo>
                  <a:pt x="23759" y="19262"/>
                  <a:pt x="23713" y="19263"/>
                  <a:pt x="23668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26670" y="0"/>
                  <a:pt x="26670" y="0"/>
                  <a:pt x="26670" y="0"/>
                </a:cubicBezTo>
                <a:cubicBezTo>
                  <a:pt x="26670" y="8122"/>
                  <a:pt x="26670" y="8122"/>
                  <a:pt x="26670" y="8122"/>
                </a:cubicBezTo>
                <a:cubicBezTo>
                  <a:pt x="26675" y="8122"/>
                  <a:pt x="26675" y="8122"/>
                  <a:pt x="26675" y="8122"/>
                </a:cubicBezTo>
                <a:cubicBezTo>
                  <a:pt x="26680" y="8863"/>
                  <a:pt x="27281" y="9461"/>
                  <a:pt x="28023" y="9461"/>
                </a:cubicBezTo>
                <a:close/>
              </a:path>
            </a:pathLst>
          </a:custGeom>
          <a:solidFill>
            <a:srgbClr val="B2D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10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5505451" y="0"/>
            <a:ext cx="3372593" cy="4585145"/>
          </a:xfrm>
          <a:custGeom>
            <a:avLst/>
            <a:gdLst>
              <a:gd name="connsiteX0" fmla="*/ 0 w 4496786"/>
              <a:gd name="connsiteY0" fmla="*/ 0 h 6114759"/>
              <a:gd name="connsiteX1" fmla="*/ 4496786 w 4496786"/>
              <a:gd name="connsiteY1" fmla="*/ 0 h 6114759"/>
              <a:gd name="connsiteX2" fmla="*/ 4496786 w 4496786"/>
              <a:gd name="connsiteY2" fmla="*/ 1588 h 6114759"/>
              <a:gd name="connsiteX3" fmla="*/ 4495621 w 4496786"/>
              <a:gd name="connsiteY3" fmla="*/ 1588 h 6114759"/>
              <a:gd name="connsiteX4" fmla="*/ 4495621 w 4496786"/>
              <a:gd name="connsiteY4" fmla="*/ 5257906 h 6114759"/>
              <a:gd name="connsiteX5" fmla="*/ 4485783 w 4496786"/>
              <a:gd name="connsiteY5" fmla="*/ 5388338 h 6114759"/>
              <a:gd name="connsiteX6" fmla="*/ 4325191 w 4496786"/>
              <a:gd name="connsiteY6" fmla="*/ 5770431 h 6114759"/>
              <a:gd name="connsiteX7" fmla="*/ 3811359 w 4496786"/>
              <a:gd name="connsiteY7" fmla="*/ 6097305 h 6114759"/>
              <a:gd name="connsiteX8" fmla="*/ 3679648 w 4496786"/>
              <a:gd name="connsiteY8" fmla="*/ 6113807 h 6114759"/>
              <a:gd name="connsiteX9" fmla="*/ 3638706 w 4496786"/>
              <a:gd name="connsiteY9" fmla="*/ 6114759 h 6114759"/>
              <a:gd name="connsiteX10" fmla="*/ 14678 w 4496786"/>
              <a:gd name="connsiteY10" fmla="*/ 6114759 h 6114759"/>
              <a:gd name="connsiteX11" fmla="*/ 0 w 4496786"/>
              <a:gd name="connsiteY11" fmla="*/ 6114759 h 61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6786" h="6114759">
                <a:moveTo>
                  <a:pt x="0" y="0"/>
                </a:moveTo>
                <a:lnTo>
                  <a:pt x="4496786" y="0"/>
                </a:lnTo>
                <a:lnTo>
                  <a:pt x="4496786" y="1588"/>
                </a:lnTo>
                <a:lnTo>
                  <a:pt x="4495621" y="1588"/>
                </a:lnTo>
                <a:cubicBezTo>
                  <a:pt x="4495621" y="5257906"/>
                  <a:pt x="4495621" y="5257906"/>
                  <a:pt x="4495621" y="5257906"/>
                </a:cubicBezTo>
                <a:cubicBezTo>
                  <a:pt x="4495621" y="5301701"/>
                  <a:pt x="4492130" y="5345178"/>
                  <a:pt x="4485783" y="5388338"/>
                </a:cubicBezTo>
                <a:cubicBezTo>
                  <a:pt x="4464519" y="5526387"/>
                  <a:pt x="4408978" y="5658723"/>
                  <a:pt x="4325191" y="5770431"/>
                </a:cubicBezTo>
                <a:cubicBezTo>
                  <a:pt x="4201731" y="5937042"/>
                  <a:pt x="4015432" y="6056049"/>
                  <a:pt x="3811359" y="6097305"/>
                </a:cubicBezTo>
                <a:cubicBezTo>
                  <a:pt x="3767878" y="6106191"/>
                  <a:pt x="3723763" y="6111903"/>
                  <a:pt x="3679648" y="6113807"/>
                </a:cubicBezTo>
                <a:cubicBezTo>
                  <a:pt x="3666001" y="6114442"/>
                  <a:pt x="3652353" y="6114759"/>
                  <a:pt x="3638706" y="6114759"/>
                </a:cubicBezTo>
                <a:cubicBezTo>
                  <a:pt x="2266293" y="6114759"/>
                  <a:pt x="1065431" y="6114759"/>
                  <a:pt x="14678" y="6114759"/>
                </a:cubicBezTo>
                <a:lnTo>
                  <a:pt x="0" y="6114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</a:t>
            </a:r>
            <a:br>
              <a:rPr lang="nl-NL" dirty="0"/>
            </a:br>
            <a:r>
              <a:rPr lang="nl-NL" dirty="0"/>
              <a:t>een afbeelding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91629"/>
            <a:ext cx="5378036" cy="2613455"/>
          </a:xfrm>
        </p:spPr>
        <p:txBody>
          <a:bodyPr anchor="ctr"/>
          <a:lstStyle>
            <a:lvl1pPr>
              <a:lnSpc>
                <a:spcPct val="92000"/>
              </a:lnSpc>
              <a:defRPr sz="2325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[“Quote”]</a:t>
            </a:r>
          </a:p>
        </p:txBody>
      </p:sp>
    </p:spTree>
    <p:extLst>
      <p:ext uri="{BB962C8B-B14F-4D97-AF65-F5344CB8AC3E}">
        <p14:creationId xmlns:p14="http://schemas.microsoft.com/office/powerpoint/2010/main" val="6316373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smal)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5505451" y="0"/>
            <a:ext cx="3372593" cy="4585145"/>
          </a:xfrm>
          <a:custGeom>
            <a:avLst/>
            <a:gdLst>
              <a:gd name="connsiteX0" fmla="*/ 0 w 4496786"/>
              <a:gd name="connsiteY0" fmla="*/ 0 h 6114759"/>
              <a:gd name="connsiteX1" fmla="*/ 4496786 w 4496786"/>
              <a:gd name="connsiteY1" fmla="*/ 0 h 6114759"/>
              <a:gd name="connsiteX2" fmla="*/ 4496786 w 4496786"/>
              <a:gd name="connsiteY2" fmla="*/ 1588 h 6114759"/>
              <a:gd name="connsiteX3" fmla="*/ 4495621 w 4496786"/>
              <a:gd name="connsiteY3" fmla="*/ 1588 h 6114759"/>
              <a:gd name="connsiteX4" fmla="*/ 4495621 w 4496786"/>
              <a:gd name="connsiteY4" fmla="*/ 5257906 h 6114759"/>
              <a:gd name="connsiteX5" fmla="*/ 4485783 w 4496786"/>
              <a:gd name="connsiteY5" fmla="*/ 5388338 h 6114759"/>
              <a:gd name="connsiteX6" fmla="*/ 4325191 w 4496786"/>
              <a:gd name="connsiteY6" fmla="*/ 5770431 h 6114759"/>
              <a:gd name="connsiteX7" fmla="*/ 3811359 w 4496786"/>
              <a:gd name="connsiteY7" fmla="*/ 6097305 h 6114759"/>
              <a:gd name="connsiteX8" fmla="*/ 3679648 w 4496786"/>
              <a:gd name="connsiteY8" fmla="*/ 6113807 h 6114759"/>
              <a:gd name="connsiteX9" fmla="*/ 3638706 w 4496786"/>
              <a:gd name="connsiteY9" fmla="*/ 6114759 h 6114759"/>
              <a:gd name="connsiteX10" fmla="*/ 14678 w 4496786"/>
              <a:gd name="connsiteY10" fmla="*/ 6114759 h 6114759"/>
              <a:gd name="connsiteX11" fmla="*/ 0 w 4496786"/>
              <a:gd name="connsiteY11" fmla="*/ 6114759 h 61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6786" h="6114759">
                <a:moveTo>
                  <a:pt x="0" y="0"/>
                </a:moveTo>
                <a:lnTo>
                  <a:pt x="4496786" y="0"/>
                </a:lnTo>
                <a:lnTo>
                  <a:pt x="4496786" y="1588"/>
                </a:lnTo>
                <a:lnTo>
                  <a:pt x="4495621" y="1588"/>
                </a:lnTo>
                <a:cubicBezTo>
                  <a:pt x="4495621" y="5257906"/>
                  <a:pt x="4495621" y="5257906"/>
                  <a:pt x="4495621" y="5257906"/>
                </a:cubicBezTo>
                <a:cubicBezTo>
                  <a:pt x="4495621" y="5301701"/>
                  <a:pt x="4492130" y="5345178"/>
                  <a:pt x="4485783" y="5388338"/>
                </a:cubicBezTo>
                <a:cubicBezTo>
                  <a:pt x="4464519" y="5526387"/>
                  <a:pt x="4408978" y="5658723"/>
                  <a:pt x="4325191" y="5770431"/>
                </a:cubicBezTo>
                <a:cubicBezTo>
                  <a:pt x="4201731" y="5937042"/>
                  <a:pt x="4015432" y="6056049"/>
                  <a:pt x="3811359" y="6097305"/>
                </a:cubicBezTo>
                <a:cubicBezTo>
                  <a:pt x="3767878" y="6106191"/>
                  <a:pt x="3723763" y="6111903"/>
                  <a:pt x="3679648" y="6113807"/>
                </a:cubicBezTo>
                <a:cubicBezTo>
                  <a:pt x="3666001" y="6114442"/>
                  <a:pt x="3652353" y="6114759"/>
                  <a:pt x="3638706" y="6114759"/>
                </a:cubicBezTo>
                <a:cubicBezTo>
                  <a:pt x="2266293" y="6114759"/>
                  <a:pt x="1065431" y="6114759"/>
                  <a:pt x="14678" y="6114759"/>
                </a:cubicBezTo>
                <a:lnTo>
                  <a:pt x="0" y="6114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</a:t>
            </a:r>
            <a:br>
              <a:rPr lang="nl-NL" dirty="0"/>
            </a:br>
            <a:r>
              <a:rPr lang="nl-NL" dirty="0"/>
              <a:t>een afbeelding in te voegen]</a:t>
            </a:r>
          </a:p>
        </p:txBody>
      </p:sp>
      <p:sp>
        <p:nvSpPr>
          <p:cNvPr id="11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-1"/>
            <a:ext cx="6669809" cy="4585140"/>
          </a:xfrm>
          <a:custGeom>
            <a:avLst/>
            <a:gdLst>
              <a:gd name="T0" fmla="*/ 28023 w 28023"/>
              <a:gd name="T1" fmla="*/ 9461 h 19263"/>
              <a:gd name="T2" fmla="*/ 26675 w 28023"/>
              <a:gd name="T3" fmla="*/ 10800 h 19263"/>
              <a:gd name="T4" fmla="*/ 26670 w 28023"/>
              <a:gd name="T5" fmla="*/ 10800 h 19263"/>
              <a:gd name="T6" fmla="*/ 26670 w 28023"/>
              <a:gd name="T7" fmla="*/ 16261 h 19263"/>
              <a:gd name="T8" fmla="*/ 23803 w 28023"/>
              <a:gd name="T9" fmla="*/ 19260 h 19263"/>
              <a:gd name="T10" fmla="*/ 23668 w 28023"/>
              <a:gd name="T11" fmla="*/ 19263 h 19263"/>
              <a:gd name="T12" fmla="*/ 0 w 28023"/>
              <a:gd name="T13" fmla="*/ 19263 h 19263"/>
              <a:gd name="T14" fmla="*/ 0 w 28023"/>
              <a:gd name="T15" fmla="*/ 0 h 19263"/>
              <a:gd name="T16" fmla="*/ 26670 w 28023"/>
              <a:gd name="T17" fmla="*/ 0 h 19263"/>
              <a:gd name="T18" fmla="*/ 26670 w 28023"/>
              <a:gd name="T19" fmla="*/ 8122 h 19263"/>
              <a:gd name="T20" fmla="*/ 26675 w 28023"/>
              <a:gd name="T21" fmla="*/ 8122 h 19263"/>
              <a:gd name="T22" fmla="*/ 28023 w 28023"/>
              <a:gd name="T23" fmla="*/ 9461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23" h="19263">
                <a:moveTo>
                  <a:pt x="28023" y="9461"/>
                </a:moveTo>
                <a:cubicBezTo>
                  <a:pt x="27281" y="9461"/>
                  <a:pt x="26680" y="10060"/>
                  <a:pt x="26675" y="10800"/>
                </a:cubicBezTo>
                <a:cubicBezTo>
                  <a:pt x="26670" y="10800"/>
                  <a:pt x="26670" y="10800"/>
                  <a:pt x="26670" y="10800"/>
                </a:cubicBezTo>
                <a:cubicBezTo>
                  <a:pt x="26670" y="16261"/>
                  <a:pt x="26670" y="16261"/>
                  <a:pt x="26670" y="16261"/>
                </a:cubicBezTo>
                <a:cubicBezTo>
                  <a:pt x="26670" y="17874"/>
                  <a:pt x="25398" y="19189"/>
                  <a:pt x="23803" y="19260"/>
                </a:cubicBezTo>
                <a:cubicBezTo>
                  <a:pt x="23759" y="19262"/>
                  <a:pt x="23713" y="19263"/>
                  <a:pt x="23668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26670" y="0"/>
                  <a:pt x="26670" y="0"/>
                  <a:pt x="26670" y="0"/>
                </a:cubicBezTo>
                <a:cubicBezTo>
                  <a:pt x="26670" y="8122"/>
                  <a:pt x="26670" y="8122"/>
                  <a:pt x="26670" y="8122"/>
                </a:cubicBezTo>
                <a:cubicBezTo>
                  <a:pt x="26675" y="8122"/>
                  <a:pt x="26675" y="8122"/>
                  <a:pt x="26675" y="8122"/>
                </a:cubicBezTo>
                <a:cubicBezTo>
                  <a:pt x="26680" y="8863"/>
                  <a:pt x="27281" y="9461"/>
                  <a:pt x="28023" y="946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91629"/>
            <a:ext cx="5378036" cy="2613455"/>
          </a:xfrm>
        </p:spPr>
        <p:txBody>
          <a:bodyPr anchor="ctr"/>
          <a:lstStyle>
            <a:lvl1pPr>
              <a:lnSpc>
                <a:spcPct val="92000"/>
              </a:lnSpc>
              <a:defRPr sz="2325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[“Quote”]</a:t>
            </a:r>
          </a:p>
        </p:txBody>
      </p:sp>
    </p:spTree>
    <p:extLst>
      <p:ext uri="{BB962C8B-B14F-4D97-AF65-F5344CB8AC3E}">
        <p14:creationId xmlns:p14="http://schemas.microsoft.com/office/powerpoint/2010/main" val="30237647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breed)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743591" y="0"/>
            <a:ext cx="6134450" cy="4587002"/>
          </a:xfrm>
          <a:custGeom>
            <a:avLst/>
            <a:gdLst>
              <a:gd name="connsiteX0" fmla="*/ 0 w 8179267"/>
              <a:gd name="connsiteY0" fmla="*/ 0 h 6116002"/>
              <a:gd name="connsiteX1" fmla="*/ 8179267 w 8179267"/>
              <a:gd name="connsiteY1" fmla="*/ 0 h 6116002"/>
              <a:gd name="connsiteX2" fmla="*/ 8179267 w 8179267"/>
              <a:gd name="connsiteY2" fmla="*/ 5258752 h 6116002"/>
              <a:gd name="connsiteX3" fmla="*/ 7404794 w 8179267"/>
              <a:gd name="connsiteY3" fmla="*/ 6116002 h 6116002"/>
              <a:gd name="connsiteX4" fmla="*/ 0 w 8179267"/>
              <a:gd name="connsiteY4" fmla="*/ 6116002 h 6116002"/>
              <a:gd name="connsiteX5" fmla="*/ 0 w 8179267"/>
              <a:gd name="connsiteY5" fmla="*/ 0 h 6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267" h="6116002">
                <a:moveTo>
                  <a:pt x="0" y="0"/>
                </a:moveTo>
                <a:lnTo>
                  <a:pt x="8179267" y="0"/>
                </a:lnTo>
                <a:cubicBezTo>
                  <a:pt x="8179267" y="5258752"/>
                  <a:pt x="8179267" y="5258752"/>
                  <a:pt x="8179267" y="5258752"/>
                </a:cubicBezTo>
                <a:cubicBezTo>
                  <a:pt x="8179267" y="5732144"/>
                  <a:pt x="7832659" y="6116002"/>
                  <a:pt x="7404794" y="6116002"/>
                </a:cubicBezTo>
                <a:cubicBezTo>
                  <a:pt x="0" y="6116002"/>
                  <a:pt x="0" y="6116002"/>
                  <a:pt x="0" y="611600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9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3867150" cy="4587002"/>
          </a:xfrm>
          <a:custGeom>
            <a:avLst/>
            <a:gdLst>
              <a:gd name="T0" fmla="*/ 16264 w 16264"/>
              <a:gd name="T1" fmla="*/ 9596 h 19263"/>
              <a:gd name="T2" fmla="*/ 14917 w 16264"/>
              <a:gd name="T3" fmla="*/ 10935 h 19263"/>
              <a:gd name="T4" fmla="*/ 14911 w 16264"/>
              <a:gd name="T5" fmla="*/ 10935 h 19263"/>
              <a:gd name="T6" fmla="*/ 14911 w 16264"/>
              <a:gd name="T7" fmla="*/ 16261 h 19263"/>
              <a:gd name="T8" fmla="*/ 11909 w 16264"/>
              <a:gd name="T9" fmla="*/ 19263 h 19263"/>
              <a:gd name="T10" fmla="*/ 0 w 16264"/>
              <a:gd name="T11" fmla="*/ 19263 h 19263"/>
              <a:gd name="T12" fmla="*/ 0 w 16264"/>
              <a:gd name="T13" fmla="*/ 0 h 19263"/>
              <a:gd name="T14" fmla="*/ 14911 w 16264"/>
              <a:gd name="T15" fmla="*/ 0 h 19263"/>
              <a:gd name="T16" fmla="*/ 14911 w 16264"/>
              <a:gd name="T17" fmla="*/ 8257 h 19263"/>
              <a:gd name="T18" fmla="*/ 14917 w 16264"/>
              <a:gd name="T19" fmla="*/ 8257 h 19263"/>
              <a:gd name="T20" fmla="*/ 16264 w 16264"/>
              <a:gd name="T21" fmla="*/ 9596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64" h="19263">
                <a:moveTo>
                  <a:pt x="16264" y="9596"/>
                </a:moveTo>
                <a:cubicBezTo>
                  <a:pt x="15523" y="9596"/>
                  <a:pt x="14921" y="10195"/>
                  <a:pt x="14917" y="10935"/>
                </a:cubicBezTo>
                <a:cubicBezTo>
                  <a:pt x="14911" y="10935"/>
                  <a:pt x="14911" y="10935"/>
                  <a:pt x="14911" y="10935"/>
                </a:cubicBezTo>
                <a:cubicBezTo>
                  <a:pt x="14911" y="16261"/>
                  <a:pt x="14911" y="16261"/>
                  <a:pt x="14911" y="16261"/>
                </a:cubicBezTo>
                <a:cubicBezTo>
                  <a:pt x="14911" y="17919"/>
                  <a:pt x="13567" y="19263"/>
                  <a:pt x="11909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14911" y="0"/>
                  <a:pt x="14911" y="0"/>
                  <a:pt x="14911" y="0"/>
                </a:cubicBezTo>
                <a:cubicBezTo>
                  <a:pt x="14911" y="8257"/>
                  <a:pt x="14911" y="8257"/>
                  <a:pt x="14911" y="8257"/>
                </a:cubicBezTo>
                <a:cubicBezTo>
                  <a:pt x="14917" y="8257"/>
                  <a:pt x="14917" y="8257"/>
                  <a:pt x="14917" y="8257"/>
                </a:cubicBezTo>
                <a:cubicBezTo>
                  <a:pt x="14921" y="8997"/>
                  <a:pt x="15523" y="9596"/>
                  <a:pt x="16264" y="9596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73093"/>
            <a:ext cx="2835000" cy="2613455"/>
          </a:xfrm>
        </p:spPr>
        <p:txBody>
          <a:bodyPr anchor="ctr"/>
          <a:lstStyle>
            <a:lvl1pPr>
              <a:lnSpc>
                <a:spcPct val="95000"/>
              </a:lnSpc>
              <a:defRPr lang="nl-NL" sz="2250" b="0" i="0" u="none" strike="noStrike" baseline="0" smtClean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[“Hier een quote met</a:t>
            </a:r>
            <a:br>
              <a:rPr lang="nl-NL" dirty="0"/>
            </a:br>
            <a:r>
              <a:rPr lang="nl-NL" dirty="0"/>
              <a:t>een korte tekst’]</a:t>
            </a:r>
          </a:p>
        </p:txBody>
      </p:sp>
    </p:spTree>
    <p:extLst>
      <p:ext uri="{BB962C8B-B14F-4D97-AF65-F5344CB8AC3E}">
        <p14:creationId xmlns:p14="http://schemas.microsoft.com/office/powerpoint/2010/main" val="27945651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breed)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743591" y="0"/>
            <a:ext cx="6134450" cy="4587002"/>
          </a:xfrm>
          <a:custGeom>
            <a:avLst/>
            <a:gdLst>
              <a:gd name="connsiteX0" fmla="*/ 0 w 8179267"/>
              <a:gd name="connsiteY0" fmla="*/ 0 h 6116002"/>
              <a:gd name="connsiteX1" fmla="*/ 8179267 w 8179267"/>
              <a:gd name="connsiteY1" fmla="*/ 0 h 6116002"/>
              <a:gd name="connsiteX2" fmla="*/ 8179267 w 8179267"/>
              <a:gd name="connsiteY2" fmla="*/ 5258752 h 6116002"/>
              <a:gd name="connsiteX3" fmla="*/ 7404794 w 8179267"/>
              <a:gd name="connsiteY3" fmla="*/ 6116002 h 6116002"/>
              <a:gd name="connsiteX4" fmla="*/ 0 w 8179267"/>
              <a:gd name="connsiteY4" fmla="*/ 6116002 h 6116002"/>
              <a:gd name="connsiteX5" fmla="*/ 0 w 8179267"/>
              <a:gd name="connsiteY5" fmla="*/ 0 h 6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267" h="6116002">
                <a:moveTo>
                  <a:pt x="0" y="0"/>
                </a:moveTo>
                <a:lnTo>
                  <a:pt x="8179267" y="0"/>
                </a:lnTo>
                <a:cubicBezTo>
                  <a:pt x="8179267" y="5258752"/>
                  <a:pt x="8179267" y="5258752"/>
                  <a:pt x="8179267" y="5258752"/>
                </a:cubicBezTo>
                <a:cubicBezTo>
                  <a:pt x="8179267" y="5732144"/>
                  <a:pt x="7832659" y="6116002"/>
                  <a:pt x="7404794" y="6116002"/>
                </a:cubicBezTo>
                <a:cubicBezTo>
                  <a:pt x="0" y="6116002"/>
                  <a:pt x="0" y="6116002"/>
                  <a:pt x="0" y="611600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9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3867150" cy="4587002"/>
          </a:xfrm>
          <a:custGeom>
            <a:avLst/>
            <a:gdLst>
              <a:gd name="T0" fmla="*/ 16264 w 16264"/>
              <a:gd name="T1" fmla="*/ 9596 h 19263"/>
              <a:gd name="T2" fmla="*/ 14917 w 16264"/>
              <a:gd name="T3" fmla="*/ 10935 h 19263"/>
              <a:gd name="T4" fmla="*/ 14911 w 16264"/>
              <a:gd name="T5" fmla="*/ 10935 h 19263"/>
              <a:gd name="T6" fmla="*/ 14911 w 16264"/>
              <a:gd name="T7" fmla="*/ 16261 h 19263"/>
              <a:gd name="T8" fmla="*/ 11909 w 16264"/>
              <a:gd name="T9" fmla="*/ 19263 h 19263"/>
              <a:gd name="T10" fmla="*/ 0 w 16264"/>
              <a:gd name="T11" fmla="*/ 19263 h 19263"/>
              <a:gd name="T12" fmla="*/ 0 w 16264"/>
              <a:gd name="T13" fmla="*/ 0 h 19263"/>
              <a:gd name="T14" fmla="*/ 14911 w 16264"/>
              <a:gd name="T15" fmla="*/ 0 h 19263"/>
              <a:gd name="T16" fmla="*/ 14911 w 16264"/>
              <a:gd name="T17" fmla="*/ 8257 h 19263"/>
              <a:gd name="T18" fmla="*/ 14917 w 16264"/>
              <a:gd name="T19" fmla="*/ 8257 h 19263"/>
              <a:gd name="T20" fmla="*/ 16264 w 16264"/>
              <a:gd name="T21" fmla="*/ 9596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64" h="19263">
                <a:moveTo>
                  <a:pt x="16264" y="9596"/>
                </a:moveTo>
                <a:cubicBezTo>
                  <a:pt x="15523" y="9596"/>
                  <a:pt x="14921" y="10195"/>
                  <a:pt x="14917" y="10935"/>
                </a:cubicBezTo>
                <a:cubicBezTo>
                  <a:pt x="14911" y="10935"/>
                  <a:pt x="14911" y="10935"/>
                  <a:pt x="14911" y="10935"/>
                </a:cubicBezTo>
                <a:cubicBezTo>
                  <a:pt x="14911" y="16261"/>
                  <a:pt x="14911" y="16261"/>
                  <a:pt x="14911" y="16261"/>
                </a:cubicBezTo>
                <a:cubicBezTo>
                  <a:pt x="14911" y="17919"/>
                  <a:pt x="13567" y="19263"/>
                  <a:pt x="11909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14911" y="0"/>
                  <a:pt x="14911" y="0"/>
                  <a:pt x="14911" y="0"/>
                </a:cubicBezTo>
                <a:cubicBezTo>
                  <a:pt x="14911" y="8257"/>
                  <a:pt x="14911" y="8257"/>
                  <a:pt x="14911" y="8257"/>
                </a:cubicBezTo>
                <a:cubicBezTo>
                  <a:pt x="14917" y="8257"/>
                  <a:pt x="14917" y="8257"/>
                  <a:pt x="14917" y="8257"/>
                </a:cubicBezTo>
                <a:cubicBezTo>
                  <a:pt x="14921" y="8997"/>
                  <a:pt x="15523" y="9596"/>
                  <a:pt x="16264" y="95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73093"/>
            <a:ext cx="2835000" cy="2613455"/>
          </a:xfrm>
        </p:spPr>
        <p:txBody>
          <a:bodyPr anchor="ctr"/>
          <a:lstStyle>
            <a:lvl1pPr>
              <a:lnSpc>
                <a:spcPct val="95000"/>
              </a:lnSpc>
              <a:defRPr lang="nl-NL" sz="2250" b="0" i="0" u="none" strike="noStrike" baseline="0" smtClean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[“Hier een quote met</a:t>
            </a:r>
            <a:br>
              <a:rPr lang="nl-NL" dirty="0"/>
            </a:br>
            <a:r>
              <a:rPr lang="nl-NL" dirty="0"/>
              <a:t>een korte tekst’]</a:t>
            </a:r>
          </a:p>
        </p:txBody>
      </p:sp>
    </p:spTree>
    <p:extLst>
      <p:ext uri="{BB962C8B-B14F-4D97-AF65-F5344CB8AC3E}">
        <p14:creationId xmlns:p14="http://schemas.microsoft.com/office/powerpoint/2010/main" val="15509068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breed)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743591" y="0"/>
            <a:ext cx="6134450" cy="4587002"/>
          </a:xfrm>
          <a:custGeom>
            <a:avLst/>
            <a:gdLst>
              <a:gd name="connsiteX0" fmla="*/ 0 w 8179267"/>
              <a:gd name="connsiteY0" fmla="*/ 0 h 6116002"/>
              <a:gd name="connsiteX1" fmla="*/ 8179267 w 8179267"/>
              <a:gd name="connsiteY1" fmla="*/ 0 h 6116002"/>
              <a:gd name="connsiteX2" fmla="*/ 8179267 w 8179267"/>
              <a:gd name="connsiteY2" fmla="*/ 5258752 h 6116002"/>
              <a:gd name="connsiteX3" fmla="*/ 7404794 w 8179267"/>
              <a:gd name="connsiteY3" fmla="*/ 6116002 h 6116002"/>
              <a:gd name="connsiteX4" fmla="*/ 0 w 8179267"/>
              <a:gd name="connsiteY4" fmla="*/ 6116002 h 6116002"/>
              <a:gd name="connsiteX5" fmla="*/ 0 w 8179267"/>
              <a:gd name="connsiteY5" fmla="*/ 0 h 6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267" h="6116002">
                <a:moveTo>
                  <a:pt x="0" y="0"/>
                </a:moveTo>
                <a:lnTo>
                  <a:pt x="8179267" y="0"/>
                </a:lnTo>
                <a:cubicBezTo>
                  <a:pt x="8179267" y="5258752"/>
                  <a:pt x="8179267" y="5258752"/>
                  <a:pt x="8179267" y="5258752"/>
                </a:cubicBezTo>
                <a:cubicBezTo>
                  <a:pt x="8179267" y="5732144"/>
                  <a:pt x="7832659" y="6116002"/>
                  <a:pt x="7404794" y="6116002"/>
                </a:cubicBezTo>
                <a:cubicBezTo>
                  <a:pt x="0" y="6116002"/>
                  <a:pt x="0" y="6116002"/>
                  <a:pt x="0" y="611600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0" name="Freeform 11 (PHJU)"/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3867150" cy="4587002"/>
          </a:xfrm>
          <a:custGeom>
            <a:avLst/>
            <a:gdLst>
              <a:gd name="T0" fmla="*/ 16264 w 16264"/>
              <a:gd name="T1" fmla="*/ 9596 h 19263"/>
              <a:gd name="T2" fmla="*/ 14917 w 16264"/>
              <a:gd name="T3" fmla="*/ 10935 h 19263"/>
              <a:gd name="T4" fmla="*/ 14911 w 16264"/>
              <a:gd name="T5" fmla="*/ 10935 h 19263"/>
              <a:gd name="T6" fmla="*/ 14911 w 16264"/>
              <a:gd name="T7" fmla="*/ 16261 h 19263"/>
              <a:gd name="T8" fmla="*/ 11909 w 16264"/>
              <a:gd name="T9" fmla="*/ 19263 h 19263"/>
              <a:gd name="T10" fmla="*/ 0 w 16264"/>
              <a:gd name="T11" fmla="*/ 19263 h 19263"/>
              <a:gd name="T12" fmla="*/ 0 w 16264"/>
              <a:gd name="T13" fmla="*/ 0 h 19263"/>
              <a:gd name="T14" fmla="*/ 14911 w 16264"/>
              <a:gd name="T15" fmla="*/ 0 h 19263"/>
              <a:gd name="T16" fmla="*/ 14911 w 16264"/>
              <a:gd name="T17" fmla="*/ 8257 h 19263"/>
              <a:gd name="T18" fmla="*/ 14917 w 16264"/>
              <a:gd name="T19" fmla="*/ 8257 h 19263"/>
              <a:gd name="T20" fmla="*/ 16264 w 16264"/>
              <a:gd name="T21" fmla="*/ 9596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64" h="19263">
                <a:moveTo>
                  <a:pt x="16264" y="9596"/>
                </a:moveTo>
                <a:cubicBezTo>
                  <a:pt x="15523" y="9596"/>
                  <a:pt x="14921" y="10195"/>
                  <a:pt x="14917" y="10935"/>
                </a:cubicBezTo>
                <a:cubicBezTo>
                  <a:pt x="14911" y="10935"/>
                  <a:pt x="14911" y="10935"/>
                  <a:pt x="14911" y="10935"/>
                </a:cubicBezTo>
                <a:cubicBezTo>
                  <a:pt x="14911" y="16261"/>
                  <a:pt x="14911" y="16261"/>
                  <a:pt x="14911" y="16261"/>
                </a:cubicBezTo>
                <a:cubicBezTo>
                  <a:pt x="14911" y="17919"/>
                  <a:pt x="13567" y="19263"/>
                  <a:pt x="11909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14911" y="0"/>
                  <a:pt x="14911" y="0"/>
                  <a:pt x="14911" y="0"/>
                </a:cubicBezTo>
                <a:cubicBezTo>
                  <a:pt x="14911" y="8257"/>
                  <a:pt x="14911" y="8257"/>
                  <a:pt x="14911" y="8257"/>
                </a:cubicBezTo>
                <a:cubicBezTo>
                  <a:pt x="14917" y="8257"/>
                  <a:pt x="14917" y="8257"/>
                  <a:pt x="14917" y="8257"/>
                </a:cubicBezTo>
                <a:cubicBezTo>
                  <a:pt x="14921" y="8997"/>
                  <a:pt x="15523" y="9596"/>
                  <a:pt x="16264" y="95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2000" indent="-16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73093"/>
            <a:ext cx="2835000" cy="2613455"/>
          </a:xfrm>
        </p:spPr>
        <p:txBody>
          <a:bodyPr anchor="ctr"/>
          <a:lstStyle>
            <a:lvl1pPr>
              <a:lnSpc>
                <a:spcPct val="95000"/>
              </a:lnSpc>
              <a:defRPr lang="nl-NL" sz="2250" b="0" i="0" u="none" strike="noStrike" baseline="0" smtClean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[“Hier een quote met</a:t>
            </a:r>
            <a:br>
              <a:rPr lang="nl-NL" dirty="0"/>
            </a:br>
            <a:r>
              <a:rPr lang="nl-NL" dirty="0"/>
              <a:t>een korte tekst”]</a:t>
            </a:r>
          </a:p>
        </p:txBody>
      </p:sp>
    </p:spTree>
    <p:extLst>
      <p:ext uri="{BB962C8B-B14F-4D97-AF65-F5344CB8AC3E}">
        <p14:creationId xmlns:p14="http://schemas.microsoft.com/office/powerpoint/2010/main" val="16295918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afbeelding (breed)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743591" y="0"/>
            <a:ext cx="6134450" cy="4587002"/>
          </a:xfrm>
          <a:custGeom>
            <a:avLst/>
            <a:gdLst>
              <a:gd name="connsiteX0" fmla="*/ 0 w 8179267"/>
              <a:gd name="connsiteY0" fmla="*/ 0 h 6116002"/>
              <a:gd name="connsiteX1" fmla="*/ 8179267 w 8179267"/>
              <a:gd name="connsiteY1" fmla="*/ 0 h 6116002"/>
              <a:gd name="connsiteX2" fmla="*/ 8179267 w 8179267"/>
              <a:gd name="connsiteY2" fmla="*/ 5258752 h 6116002"/>
              <a:gd name="connsiteX3" fmla="*/ 7404794 w 8179267"/>
              <a:gd name="connsiteY3" fmla="*/ 6116002 h 6116002"/>
              <a:gd name="connsiteX4" fmla="*/ 0 w 8179267"/>
              <a:gd name="connsiteY4" fmla="*/ 6116002 h 6116002"/>
              <a:gd name="connsiteX5" fmla="*/ 0 w 8179267"/>
              <a:gd name="connsiteY5" fmla="*/ 0 h 6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267" h="6116002">
                <a:moveTo>
                  <a:pt x="0" y="0"/>
                </a:moveTo>
                <a:lnTo>
                  <a:pt x="8179267" y="0"/>
                </a:lnTo>
                <a:cubicBezTo>
                  <a:pt x="8179267" y="5258752"/>
                  <a:pt x="8179267" y="5258752"/>
                  <a:pt x="8179267" y="5258752"/>
                </a:cubicBezTo>
                <a:cubicBezTo>
                  <a:pt x="8179267" y="5732144"/>
                  <a:pt x="7832659" y="6116002"/>
                  <a:pt x="7404794" y="6116002"/>
                </a:cubicBezTo>
                <a:cubicBezTo>
                  <a:pt x="0" y="6116002"/>
                  <a:pt x="0" y="6116002"/>
                  <a:pt x="0" y="611600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71450" indent="-17145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9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"/>
            <a:ext cx="3867150" cy="4587002"/>
          </a:xfrm>
          <a:custGeom>
            <a:avLst/>
            <a:gdLst>
              <a:gd name="T0" fmla="*/ 16264 w 16264"/>
              <a:gd name="T1" fmla="*/ 9596 h 19263"/>
              <a:gd name="T2" fmla="*/ 14917 w 16264"/>
              <a:gd name="T3" fmla="*/ 10935 h 19263"/>
              <a:gd name="T4" fmla="*/ 14911 w 16264"/>
              <a:gd name="T5" fmla="*/ 10935 h 19263"/>
              <a:gd name="T6" fmla="*/ 14911 w 16264"/>
              <a:gd name="T7" fmla="*/ 16261 h 19263"/>
              <a:gd name="T8" fmla="*/ 11909 w 16264"/>
              <a:gd name="T9" fmla="*/ 19263 h 19263"/>
              <a:gd name="T10" fmla="*/ 0 w 16264"/>
              <a:gd name="T11" fmla="*/ 19263 h 19263"/>
              <a:gd name="T12" fmla="*/ 0 w 16264"/>
              <a:gd name="T13" fmla="*/ 0 h 19263"/>
              <a:gd name="T14" fmla="*/ 14911 w 16264"/>
              <a:gd name="T15" fmla="*/ 0 h 19263"/>
              <a:gd name="T16" fmla="*/ 14911 w 16264"/>
              <a:gd name="T17" fmla="*/ 8257 h 19263"/>
              <a:gd name="T18" fmla="*/ 14917 w 16264"/>
              <a:gd name="T19" fmla="*/ 8257 h 19263"/>
              <a:gd name="T20" fmla="*/ 16264 w 16264"/>
              <a:gd name="T21" fmla="*/ 9596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64" h="19263">
                <a:moveTo>
                  <a:pt x="16264" y="9596"/>
                </a:moveTo>
                <a:cubicBezTo>
                  <a:pt x="15523" y="9596"/>
                  <a:pt x="14921" y="10195"/>
                  <a:pt x="14917" y="10935"/>
                </a:cubicBezTo>
                <a:cubicBezTo>
                  <a:pt x="14911" y="10935"/>
                  <a:pt x="14911" y="10935"/>
                  <a:pt x="14911" y="10935"/>
                </a:cubicBezTo>
                <a:cubicBezTo>
                  <a:pt x="14911" y="16261"/>
                  <a:pt x="14911" y="16261"/>
                  <a:pt x="14911" y="16261"/>
                </a:cubicBezTo>
                <a:cubicBezTo>
                  <a:pt x="14911" y="17919"/>
                  <a:pt x="13567" y="19263"/>
                  <a:pt x="11909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14911" y="0"/>
                  <a:pt x="14911" y="0"/>
                  <a:pt x="14911" y="0"/>
                </a:cubicBezTo>
                <a:cubicBezTo>
                  <a:pt x="14911" y="8257"/>
                  <a:pt x="14911" y="8257"/>
                  <a:pt x="14911" y="8257"/>
                </a:cubicBezTo>
                <a:cubicBezTo>
                  <a:pt x="14917" y="8257"/>
                  <a:pt x="14917" y="8257"/>
                  <a:pt x="14917" y="8257"/>
                </a:cubicBezTo>
                <a:cubicBezTo>
                  <a:pt x="14921" y="8997"/>
                  <a:pt x="15523" y="9596"/>
                  <a:pt x="16264" y="95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460533" y="973093"/>
            <a:ext cx="2835000" cy="2613455"/>
          </a:xfrm>
        </p:spPr>
        <p:txBody>
          <a:bodyPr anchor="ctr"/>
          <a:lstStyle>
            <a:lvl1pPr>
              <a:lnSpc>
                <a:spcPct val="95000"/>
              </a:lnSpc>
              <a:defRPr lang="nl-NL" sz="2250" b="0" i="0" u="none" strike="noStrike" baseline="0" smtClean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[“Hier een quote met</a:t>
            </a:r>
            <a:br>
              <a:rPr lang="nl-NL" dirty="0"/>
            </a:br>
            <a:r>
              <a:rPr lang="nl-NL" dirty="0"/>
              <a:t>een korte tekst’]</a:t>
            </a:r>
          </a:p>
        </p:txBody>
      </p:sp>
    </p:spTree>
    <p:extLst>
      <p:ext uri="{BB962C8B-B14F-4D97-AF65-F5344CB8AC3E}">
        <p14:creationId xmlns:p14="http://schemas.microsoft.com/office/powerpoint/2010/main" val="11251786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562D6FC5-B677-4FF1-8F6D-04100250DBC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titel mag ook gedeeltelijk een accentkleur hebben.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Deze uitleg staat buiten beeld en wordt niet getoond bij presentatie en wordt ook niet geprint.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5595FC7-5768-4EBB-A641-B44AB238C8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685800">
              <a:defRPr/>
            </a:pPr>
            <a:fld id="{8F18802B-E4C7-4B2D-B37A-6B7CC3C134EA}" type="slidenum">
              <a:rPr lang="nl-NL" smtClean="0">
                <a:solidFill>
                  <a:srgbClr val="0057A3"/>
                </a:solidFill>
              </a:rPr>
              <a:pPr defTabSz="685800">
                <a:defRPr/>
              </a:pPr>
              <a:t>‹nr.›</a:t>
            </a:fld>
            <a:endParaRPr lang="nl-NL" dirty="0">
              <a:solidFill>
                <a:srgbClr val="0057A3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9800" y="1506600"/>
            <a:ext cx="8100000" cy="2970000"/>
          </a:xfrm>
        </p:spPr>
        <p:txBody>
          <a:bodyPr numCol="2" spcCol="504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</p:spTree>
    <p:extLst>
      <p:ext uri="{BB962C8B-B14F-4D97-AF65-F5344CB8AC3E}">
        <p14:creationId xmlns:p14="http://schemas.microsoft.com/office/powerpoint/2010/main" val="18410824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>
            <a:spLocks/>
          </p:cNvSpPr>
          <p:nvPr userDrawn="1"/>
        </p:nvSpPr>
        <p:spPr bwMode="gray">
          <a:xfrm>
            <a:off x="-1408671" y="0"/>
            <a:ext cx="1296000" cy="1471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titel mag ook gedeeltelijk een accentkleur hebben.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Deze uitleg staat buiten beeld en wordt niet getoond bij presentatie en wordt ook niet geprint.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378692" y="526500"/>
            <a:ext cx="1236041" cy="78593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192"/>
            <a:ext cx="8876110" cy="4585097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685800">
              <a:defRPr/>
            </a:pPr>
            <a:fld id="{8F18802B-E4C7-4B2D-B37A-6B7CC3C134EA}" type="slidenum">
              <a:rPr lang="nl-NL" smtClean="0">
                <a:solidFill>
                  <a:srgbClr val="0057A3"/>
                </a:solidFill>
              </a:rPr>
              <a:pPr defTabSz="685800">
                <a:defRPr/>
              </a:pPr>
              <a:t>‹nr.›</a:t>
            </a:fld>
            <a:endParaRPr lang="nl-NL" dirty="0">
              <a:solidFill>
                <a:srgbClr val="0057A3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9800" y="1506600"/>
            <a:ext cx="8100000" cy="2970000"/>
          </a:xfrm>
        </p:spPr>
        <p:txBody>
          <a:bodyPr numCol="2" spcCol="504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</p:spTree>
    <p:extLst>
      <p:ext uri="{BB962C8B-B14F-4D97-AF65-F5344CB8AC3E}">
        <p14:creationId xmlns:p14="http://schemas.microsoft.com/office/powerpoint/2010/main" val="414799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image" Target="../media/image3.emf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slideLayout" Target="../slideLayouts/slideLayout89.xml"/><Relationship Id="rId39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84.xml"/><Relationship Id="rId34" Type="http://schemas.openxmlformats.org/officeDocument/2006/relationships/slideLayout" Target="../slideLayouts/slideLayout97.xml"/><Relationship Id="rId42" Type="http://schemas.openxmlformats.org/officeDocument/2006/relationships/slideLayout" Target="../slideLayouts/slideLayout105.xml"/><Relationship Id="rId47" Type="http://schemas.openxmlformats.org/officeDocument/2006/relationships/slideLayout" Target="../slideLayouts/slideLayout110.xml"/><Relationship Id="rId50" Type="http://schemas.openxmlformats.org/officeDocument/2006/relationships/image" Target="../media/image3.emf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32" Type="http://schemas.openxmlformats.org/officeDocument/2006/relationships/slideLayout" Target="../slideLayouts/slideLayout95.xml"/><Relationship Id="rId37" Type="http://schemas.openxmlformats.org/officeDocument/2006/relationships/slideLayout" Target="../slideLayouts/slideLayout100.xml"/><Relationship Id="rId40" Type="http://schemas.openxmlformats.org/officeDocument/2006/relationships/slideLayout" Target="../slideLayouts/slideLayout103.xml"/><Relationship Id="rId45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28" Type="http://schemas.openxmlformats.org/officeDocument/2006/relationships/slideLayout" Target="../slideLayouts/slideLayout91.xml"/><Relationship Id="rId36" Type="http://schemas.openxmlformats.org/officeDocument/2006/relationships/slideLayout" Target="../slideLayouts/slideLayout99.xml"/><Relationship Id="rId49" Type="http://schemas.openxmlformats.org/officeDocument/2006/relationships/theme" Target="../theme/theme3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31" Type="http://schemas.openxmlformats.org/officeDocument/2006/relationships/slideLayout" Target="../slideLayouts/slideLayout94.xml"/><Relationship Id="rId44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slideLayout" Target="../slideLayouts/slideLayout90.xml"/><Relationship Id="rId30" Type="http://schemas.openxmlformats.org/officeDocument/2006/relationships/slideLayout" Target="../slideLayouts/slideLayout93.xml"/><Relationship Id="rId35" Type="http://schemas.openxmlformats.org/officeDocument/2006/relationships/slideLayout" Target="../slideLayouts/slideLayout98.xml"/><Relationship Id="rId43" Type="http://schemas.openxmlformats.org/officeDocument/2006/relationships/slideLayout" Target="../slideLayouts/slideLayout106.xml"/><Relationship Id="rId48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33" Type="http://schemas.openxmlformats.org/officeDocument/2006/relationships/slideLayout" Target="../slideLayouts/slideLayout96.xml"/><Relationship Id="rId38" Type="http://schemas.openxmlformats.org/officeDocument/2006/relationships/slideLayout" Target="../slideLayouts/slideLayout101.xml"/><Relationship Id="rId4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83.xml"/><Relationship Id="rId41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26" Type="http://schemas.openxmlformats.org/officeDocument/2006/relationships/slideLayout" Target="../slideLayouts/slideLayout137.xml"/><Relationship Id="rId39" Type="http://schemas.openxmlformats.org/officeDocument/2006/relationships/slideLayout" Target="../slideLayouts/slideLayout150.xml"/><Relationship Id="rId21" Type="http://schemas.openxmlformats.org/officeDocument/2006/relationships/slideLayout" Target="../slideLayouts/slideLayout132.xml"/><Relationship Id="rId34" Type="http://schemas.openxmlformats.org/officeDocument/2006/relationships/slideLayout" Target="../slideLayouts/slideLayout145.xml"/><Relationship Id="rId42" Type="http://schemas.openxmlformats.org/officeDocument/2006/relationships/slideLayout" Target="../slideLayouts/slideLayout153.xml"/><Relationship Id="rId47" Type="http://schemas.openxmlformats.org/officeDocument/2006/relationships/slideLayout" Target="../slideLayouts/slideLayout158.xml"/><Relationship Id="rId50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9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22.xml"/><Relationship Id="rId24" Type="http://schemas.openxmlformats.org/officeDocument/2006/relationships/slideLayout" Target="../slideLayouts/slideLayout135.xml"/><Relationship Id="rId32" Type="http://schemas.openxmlformats.org/officeDocument/2006/relationships/slideLayout" Target="../slideLayouts/slideLayout143.xml"/><Relationship Id="rId37" Type="http://schemas.openxmlformats.org/officeDocument/2006/relationships/slideLayout" Target="../slideLayouts/slideLayout148.xml"/><Relationship Id="rId40" Type="http://schemas.openxmlformats.org/officeDocument/2006/relationships/slideLayout" Target="../slideLayouts/slideLayout151.xml"/><Relationship Id="rId45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34.xml"/><Relationship Id="rId28" Type="http://schemas.openxmlformats.org/officeDocument/2006/relationships/slideLayout" Target="../slideLayouts/slideLayout139.xml"/><Relationship Id="rId36" Type="http://schemas.openxmlformats.org/officeDocument/2006/relationships/slideLayout" Target="../slideLayouts/slideLayout147.xml"/><Relationship Id="rId49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31" Type="http://schemas.openxmlformats.org/officeDocument/2006/relationships/slideLayout" Target="../slideLayouts/slideLayout142.xml"/><Relationship Id="rId44" Type="http://schemas.openxmlformats.org/officeDocument/2006/relationships/slideLayout" Target="../slideLayouts/slideLayout155.xml"/><Relationship Id="rId52" Type="http://schemas.openxmlformats.org/officeDocument/2006/relationships/image" Target="../media/image3.emf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33.xml"/><Relationship Id="rId27" Type="http://schemas.openxmlformats.org/officeDocument/2006/relationships/slideLayout" Target="../slideLayouts/slideLayout138.xml"/><Relationship Id="rId30" Type="http://schemas.openxmlformats.org/officeDocument/2006/relationships/slideLayout" Target="../slideLayouts/slideLayout141.xml"/><Relationship Id="rId35" Type="http://schemas.openxmlformats.org/officeDocument/2006/relationships/slideLayout" Target="../slideLayouts/slideLayout146.xml"/><Relationship Id="rId43" Type="http://schemas.openxmlformats.org/officeDocument/2006/relationships/slideLayout" Target="../slideLayouts/slideLayout154.xml"/><Relationship Id="rId48" Type="http://schemas.openxmlformats.org/officeDocument/2006/relationships/slideLayout" Target="../slideLayouts/slideLayout159.xml"/><Relationship Id="rId8" Type="http://schemas.openxmlformats.org/officeDocument/2006/relationships/slideLayout" Target="../slideLayouts/slideLayout119.xml"/><Relationship Id="rId51" Type="http://schemas.openxmlformats.org/officeDocument/2006/relationships/theme" Target="../theme/theme4.xml"/><Relationship Id="rId3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5" Type="http://schemas.openxmlformats.org/officeDocument/2006/relationships/slideLayout" Target="../slideLayouts/slideLayout136.xml"/><Relationship Id="rId33" Type="http://schemas.openxmlformats.org/officeDocument/2006/relationships/slideLayout" Target="../slideLayouts/slideLayout144.xml"/><Relationship Id="rId38" Type="http://schemas.openxmlformats.org/officeDocument/2006/relationships/slideLayout" Target="../slideLayouts/slideLayout149.xml"/><Relationship Id="rId46" Type="http://schemas.openxmlformats.org/officeDocument/2006/relationships/slideLayout" Target="../slideLayouts/slideLayout157.xml"/><Relationship Id="rId20" Type="http://schemas.openxmlformats.org/officeDocument/2006/relationships/slideLayout" Target="../slideLayouts/slideLayout131.xml"/><Relationship Id="rId41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4.xml"/><Relationship Id="rId18" Type="http://schemas.openxmlformats.org/officeDocument/2006/relationships/slideLayout" Target="../slideLayouts/slideLayout179.xml"/><Relationship Id="rId26" Type="http://schemas.openxmlformats.org/officeDocument/2006/relationships/slideLayout" Target="../slideLayouts/slideLayout187.xml"/><Relationship Id="rId39" Type="http://schemas.openxmlformats.org/officeDocument/2006/relationships/slideLayout" Target="../slideLayouts/slideLayout200.xml"/><Relationship Id="rId21" Type="http://schemas.openxmlformats.org/officeDocument/2006/relationships/slideLayout" Target="../slideLayouts/slideLayout182.xml"/><Relationship Id="rId34" Type="http://schemas.openxmlformats.org/officeDocument/2006/relationships/slideLayout" Target="../slideLayouts/slideLayout195.xml"/><Relationship Id="rId42" Type="http://schemas.openxmlformats.org/officeDocument/2006/relationships/slideLayout" Target="../slideLayouts/slideLayout203.xml"/><Relationship Id="rId47" Type="http://schemas.openxmlformats.org/officeDocument/2006/relationships/slideLayout" Target="../slideLayouts/slideLayout208.xml"/><Relationship Id="rId50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29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72.xml"/><Relationship Id="rId24" Type="http://schemas.openxmlformats.org/officeDocument/2006/relationships/slideLayout" Target="../slideLayouts/slideLayout185.xml"/><Relationship Id="rId32" Type="http://schemas.openxmlformats.org/officeDocument/2006/relationships/slideLayout" Target="../slideLayouts/slideLayout193.xml"/><Relationship Id="rId37" Type="http://schemas.openxmlformats.org/officeDocument/2006/relationships/slideLayout" Target="../slideLayouts/slideLayout198.xml"/><Relationship Id="rId40" Type="http://schemas.openxmlformats.org/officeDocument/2006/relationships/slideLayout" Target="../slideLayouts/slideLayout201.xml"/><Relationship Id="rId45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23" Type="http://schemas.openxmlformats.org/officeDocument/2006/relationships/slideLayout" Target="../slideLayouts/slideLayout184.xml"/><Relationship Id="rId28" Type="http://schemas.openxmlformats.org/officeDocument/2006/relationships/slideLayout" Target="../slideLayouts/slideLayout189.xml"/><Relationship Id="rId36" Type="http://schemas.openxmlformats.org/officeDocument/2006/relationships/slideLayout" Target="../slideLayouts/slideLayout197.xml"/><Relationship Id="rId49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171.xml"/><Relationship Id="rId19" Type="http://schemas.openxmlformats.org/officeDocument/2006/relationships/slideLayout" Target="../slideLayouts/slideLayout180.xml"/><Relationship Id="rId31" Type="http://schemas.openxmlformats.org/officeDocument/2006/relationships/slideLayout" Target="../slideLayouts/slideLayout192.xml"/><Relationship Id="rId44" Type="http://schemas.openxmlformats.org/officeDocument/2006/relationships/slideLayout" Target="../slideLayouts/slideLayout205.xml"/><Relationship Id="rId52" Type="http://schemas.openxmlformats.org/officeDocument/2006/relationships/image" Target="../media/image3.emf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Relationship Id="rId22" Type="http://schemas.openxmlformats.org/officeDocument/2006/relationships/slideLayout" Target="../slideLayouts/slideLayout183.xml"/><Relationship Id="rId27" Type="http://schemas.openxmlformats.org/officeDocument/2006/relationships/slideLayout" Target="../slideLayouts/slideLayout188.xml"/><Relationship Id="rId30" Type="http://schemas.openxmlformats.org/officeDocument/2006/relationships/slideLayout" Target="../slideLayouts/slideLayout191.xml"/><Relationship Id="rId35" Type="http://schemas.openxmlformats.org/officeDocument/2006/relationships/slideLayout" Target="../slideLayouts/slideLayout196.xml"/><Relationship Id="rId43" Type="http://schemas.openxmlformats.org/officeDocument/2006/relationships/slideLayout" Target="../slideLayouts/slideLayout204.xml"/><Relationship Id="rId48" Type="http://schemas.openxmlformats.org/officeDocument/2006/relationships/slideLayout" Target="../slideLayouts/slideLayout209.xml"/><Relationship Id="rId8" Type="http://schemas.openxmlformats.org/officeDocument/2006/relationships/slideLayout" Target="../slideLayouts/slideLayout169.xml"/><Relationship Id="rId51" Type="http://schemas.openxmlformats.org/officeDocument/2006/relationships/theme" Target="../theme/theme5.xml"/><Relationship Id="rId3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73.xml"/><Relationship Id="rId17" Type="http://schemas.openxmlformats.org/officeDocument/2006/relationships/slideLayout" Target="../slideLayouts/slideLayout178.xml"/><Relationship Id="rId25" Type="http://schemas.openxmlformats.org/officeDocument/2006/relationships/slideLayout" Target="../slideLayouts/slideLayout186.xml"/><Relationship Id="rId33" Type="http://schemas.openxmlformats.org/officeDocument/2006/relationships/slideLayout" Target="../slideLayouts/slideLayout194.xml"/><Relationship Id="rId38" Type="http://schemas.openxmlformats.org/officeDocument/2006/relationships/slideLayout" Target="../slideLayouts/slideLayout199.xml"/><Relationship Id="rId46" Type="http://schemas.openxmlformats.org/officeDocument/2006/relationships/slideLayout" Target="../slideLayouts/slideLayout207.xml"/><Relationship Id="rId20" Type="http://schemas.openxmlformats.org/officeDocument/2006/relationships/slideLayout" Target="../slideLayouts/slideLayout181.xml"/><Relationship Id="rId41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AEB28-1D53-BB44-A578-37F228A10A7E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588CA-A9A6-5244-B478-067230B282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68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 bwMode="gray">
          <a:xfrm>
            <a:off x="469800" y="452723"/>
            <a:ext cx="8100000" cy="81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[Titel]</a:t>
            </a:r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469800" y="1507131"/>
            <a:ext cx="8100000" cy="297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JU-LEVEL1=Kop</a:t>
            </a:r>
          </a:p>
          <a:p>
            <a:pPr lvl="1"/>
            <a:r>
              <a:rPr lang="nl-NL"/>
              <a:t>JU-LEVEL2=Basistekst</a:t>
            </a:r>
          </a:p>
          <a:p>
            <a:pPr lvl="2"/>
            <a:r>
              <a:rPr lang="nl-NL"/>
              <a:t>JU-LEVEL3=Opsomming 1e niveau</a:t>
            </a:r>
          </a:p>
          <a:p>
            <a:pPr lvl="3"/>
            <a:r>
              <a:rPr lang="nl-NL"/>
              <a:t>JU-LEVEL4=Opsomming 2e niveau</a:t>
            </a:r>
          </a:p>
          <a:p>
            <a:pPr lvl="4"/>
            <a:r>
              <a:rPr lang="nl-NL"/>
              <a:t>JU-LEVEL5= Opsomming 3e niveau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  <a:p>
            <a:pPr lvl="8"/>
            <a:r>
              <a:rPr lang="nl-NL"/>
              <a:t>JU-LEVEL9=Basistekst kleiner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 bwMode="gray">
          <a:xfrm>
            <a:off x="5740421" y="4802614"/>
            <a:ext cx="945000" cy="189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 bwMode="gray">
          <a:xfrm>
            <a:off x="766245" y="4802614"/>
            <a:ext cx="4725000" cy="189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gray">
          <a:xfrm>
            <a:off x="8386581" y="4800621"/>
            <a:ext cx="291600" cy="189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1050">
                <a:solidFill>
                  <a:schemeClr val="accent2"/>
                </a:solidFill>
              </a:defRPr>
            </a:lvl1pPr>
          </a:lstStyle>
          <a:p>
            <a:r>
              <a:rPr lang="nl-NL"/>
              <a:t>13</a:t>
            </a: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gray">
          <a:xfrm>
            <a:off x="267892" y="4793457"/>
            <a:ext cx="411956" cy="160735"/>
          </a:xfrm>
          <a:custGeom>
            <a:avLst/>
            <a:gdLst>
              <a:gd name="T0" fmla="*/ 481 w 1730"/>
              <a:gd name="T1" fmla="*/ 2 h 676"/>
              <a:gd name="T2" fmla="*/ 126 w 1730"/>
              <a:gd name="T3" fmla="*/ 273 h 676"/>
              <a:gd name="T4" fmla="*/ 123 w 1730"/>
              <a:gd name="T5" fmla="*/ 281 h 676"/>
              <a:gd name="T6" fmla="*/ 0 w 1730"/>
              <a:gd name="T7" fmla="*/ 335 h 676"/>
              <a:gd name="T8" fmla="*/ 92 w 1730"/>
              <a:gd name="T9" fmla="*/ 390 h 676"/>
              <a:gd name="T10" fmla="*/ 68 w 1730"/>
              <a:gd name="T11" fmla="*/ 674 h 676"/>
              <a:gd name="T12" fmla="*/ 135 w 1730"/>
              <a:gd name="T13" fmla="*/ 637 h 676"/>
              <a:gd name="T14" fmla="*/ 433 w 1730"/>
              <a:gd name="T15" fmla="*/ 390 h 676"/>
              <a:gd name="T16" fmla="*/ 488 w 1730"/>
              <a:gd name="T17" fmla="*/ 676 h 676"/>
              <a:gd name="T18" fmla="*/ 542 w 1730"/>
              <a:gd name="T19" fmla="*/ 55 h 676"/>
              <a:gd name="T20" fmla="*/ 433 w 1730"/>
              <a:gd name="T21" fmla="*/ 281 h 676"/>
              <a:gd name="T22" fmla="*/ 321 w 1730"/>
              <a:gd name="T23" fmla="*/ 175 h 676"/>
              <a:gd name="T24" fmla="*/ 433 w 1730"/>
              <a:gd name="T25" fmla="*/ 151 h 676"/>
              <a:gd name="T26" fmla="*/ 952 w 1730"/>
              <a:gd name="T27" fmla="*/ 338 h 676"/>
              <a:gd name="T28" fmla="*/ 1137 w 1730"/>
              <a:gd name="T29" fmla="*/ 58 h 676"/>
              <a:gd name="T30" fmla="*/ 1122 w 1730"/>
              <a:gd name="T31" fmla="*/ 18 h 676"/>
              <a:gd name="T32" fmla="*/ 1082 w 1730"/>
              <a:gd name="T33" fmla="*/ 1 h 676"/>
              <a:gd name="T34" fmla="*/ 652 w 1730"/>
              <a:gd name="T35" fmla="*/ 55 h 676"/>
              <a:gd name="T36" fmla="*/ 706 w 1730"/>
              <a:gd name="T37" fmla="*/ 676 h 676"/>
              <a:gd name="T38" fmla="*/ 1122 w 1730"/>
              <a:gd name="T39" fmla="*/ 659 h 676"/>
              <a:gd name="T40" fmla="*/ 1056 w 1730"/>
              <a:gd name="T41" fmla="*/ 428 h 676"/>
              <a:gd name="T42" fmla="*/ 761 w 1730"/>
              <a:gd name="T43" fmla="*/ 110 h 676"/>
              <a:gd name="T44" fmla="*/ 1005 w 1730"/>
              <a:gd name="T45" fmla="*/ 127 h 676"/>
              <a:gd name="T46" fmla="*/ 976 w 1730"/>
              <a:gd name="T47" fmla="*/ 181 h 676"/>
              <a:gd name="T48" fmla="*/ 766 w 1730"/>
              <a:gd name="T49" fmla="*/ 281 h 676"/>
              <a:gd name="T50" fmla="*/ 761 w 1730"/>
              <a:gd name="T51" fmla="*/ 110 h 676"/>
              <a:gd name="T52" fmla="*/ 761 w 1730"/>
              <a:gd name="T53" fmla="*/ 568 h 676"/>
              <a:gd name="T54" fmla="*/ 770 w 1730"/>
              <a:gd name="T55" fmla="*/ 390 h 676"/>
              <a:gd name="T56" fmla="*/ 974 w 1730"/>
              <a:gd name="T57" fmla="*/ 499 h 676"/>
              <a:gd name="T58" fmla="*/ 978 w 1730"/>
              <a:gd name="T59" fmla="*/ 568 h 676"/>
              <a:gd name="T60" fmla="*/ 1673 w 1730"/>
              <a:gd name="T61" fmla="*/ 1 h 676"/>
              <a:gd name="T62" fmla="*/ 1290 w 1730"/>
              <a:gd name="T63" fmla="*/ 1 h 676"/>
              <a:gd name="T64" fmla="*/ 1231 w 1730"/>
              <a:gd name="T65" fmla="*/ 55 h 676"/>
              <a:gd name="T66" fmla="*/ 1171 w 1730"/>
              <a:gd name="T67" fmla="*/ 335 h 676"/>
              <a:gd name="T68" fmla="*/ 1231 w 1730"/>
              <a:gd name="T69" fmla="*/ 622 h 676"/>
              <a:gd name="T70" fmla="*/ 1340 w 1730"/>
              <a:gd name="T71" fmla="*/ 622 h 676"/>
              <a:gd name="T72" fmla="*/ 1552 w 1730"/>
              <a:gd name="T73" fmla="*/ 327 h 676"/>
              <a:gd name="T74" fmla="*/ 1715 w 1730"/>
              <a:gd name="T75" fmla="*/ 21 h 676"/>
              <a:gd name="T76" fmla="*/ 1500 w 1730"/>
              <a:gd name="T77" fmla="*/ 232 h 676"/>
              <a:gd name="T78" fmla="*/ 1340 w 1730"/>
              <a:gd name="T79" fmla="*/ 110 h 676"/>
              <a:gd name="T80" fmla="*/ 1589 w 1730"/>
              <a:gd name="T81" fmla="*/ 12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30" h="676">
                <a:moveTo>
                  <a:pt x="524" y="15"/>
                </a:moveTo>
                <a:cubicBezTo>
                  <a:pt x="512" y="5"/>
                  <a:pt x="496" y="0"/>
                  <a:pt x="481" y="2"/>
                </a:cubicBezTo>
                <a:cubicBezTo>
                  <a:pt x="476" y="2"/>
                  <a:pt x="350" y="19"/>
                  <a:pt x="256" y="88"/>
                </a:cubicBezTo>
                <a:cubicBezTo>
                  <a:pt x="174" y="149"/>
                  <a:pt x="130" y="261"/>
                  <a:pt x="126" y="273"/>
                </a:cubicBezTo>
                <a:cubicBezTo>
                  <a:pt x="124" y="277"/>
                  <a:pt x="124" y="277"/>
                  <a:pt x="124" y="277"/>
                </a:cubicBezTo>
                <a:cubicBezTo>
                  <a:pt x="123" y="281"/>
                  <a:pt x="123" y="281"/>
                  <a:pt x="123" y="281"/>
                </a:cubicBezTo>
                <a:cubicBezTo>
                  <a:pt x="55" y="281"/>
                  <a:pt x="55" y="281"/>
                  <a:pt x="55" y="281"/>
                </a:cubicBezTo>
                <a:cubicBezTo>
                  <a:pt x="25" y="281"/>
                  <a:pt x="0" y="305"/>
                  <a:pt x="0" y="335"/>
                </a:cubicBezTo>
                <a:cubicBezTo>
                  <a:pt x="0" y="365"/>
                  <a:pt x="25" y="390"/>
                  <a:pt x="55" y="390"/>
                </a:cubicBezTo>
                <a:cubicBezTo>
                  <a:pt x="92" y="390"/>
                  <a:pt x="92" y="390"/>
                  <a:pt x="92" y="390"/>
                </a:cubicBezTo>
                <a:cubicBezTo>
                  <a:pt x="30" y="607"/>
                  <a:pt x="30" y="607"/>
                  <a:pt x="30" y="607"/>
                </a:cubicBezTo>
                <a:cubicBezTo>
                  <a:pt x="22" y="636"/>
                  <a:pt x="38" y="666"/>
                  <a:pt x="68" y="674"/>
                </a:cubicBezTo>
                <a:cubicBezTo>
                  <a:pt x="72" y="676"/>
                  <a:pt x="78" y="676"/>
                  <a:pt x="82" y="676"/>
                </a:cubicBezTo>
                <a:cubicBezTo>
                  <a:pt x="106" y="676"/>
                  <a:pt x="128" y="661"/>
                  <a:pt x="135" y="637"/>
                </a:cubicBezTo>
                <a:cubicBezTo>
                  <a:pt x="206" y="390"/>
                  <a:pt x="206" y="390"/>
                  <a:pt x="206" y="390"/>
                </a:cubicBezTo>
                <a:cubicBezTo>
                  <a:pt x="433" y="390"/>
                  <a:pt x="433" y="390"/>
                  <a:pt x="433" y="390"/>
                </a:cubicBezTo>
                <a:cubicBezTo>
                  <a:pt x="433" y="622"/>
                  <a:pt x="433" y="622"/>
                  <a:pt x="433" y="622"/>
                </a:cubicBezTo>
                <a:cubicBezTo>
                  <a:pt x="433" y="652"/>
                  <a:pt x="458" y="676"/>
                  <a:pt x="488" y="676"/>
                </a:cubicBezTo>
                <a:cubicBezTo>
                  <a:pt x="518" y="676"/>
                  <a:pt x="542" y="652"/>
                  <a:pt x="542" y="622"/>
                </a:cubicBezTo>
                <a:cubicBezTo>
                  <a:pt x="542" y="55"/>
                  <a:pt x="542" y="55"/>
                  <a:pt x="542" y="55"/>
                </a:cubicBezTo>
                <a:cubicBezTo>
                  <a:pt x="542" y="40"/>
                  <a:pt x="536" y="25"/>
                  <a:pt x="524" y="15"/>
                </a:cubicBezTo>
                <a:close/>
                <a:moveTo>
                  <a:pt x="433" y="281"/>
                </a:moveTo>
                <a:cubicBezTo>
                  <a:pt x="241" y="281"/>
                  <a:pt x="241" y="281"/>
                  <a:pt x="241" y="281"/>
                </a:cubicBezTo>
                <a:cubicBezTo>
                  <a:pt x="258" y="248"/>
                  <a:pt x="286" y="201"/>
                  <a:pt x="321" y="175"/>
                </a:cubicBezTo>
                <a:cubicBezTo>
                  <a:pt x="346" y="157"/>
                  <a:pt x="376" y="143"/>
                  <a:pt x="404" y="133"/>
                </a:cubicBezTo>
                <a:cubicBezTo>
                  <a:pt x="421" y="129"/>
                  <a:pt x="430" y="135"/>
                  <a:pt x="433" y="151"/>
                </a:cubicBezTo>
                <a:lnTo>
                  <a:pt x="433" y="281"/>
                </a:lnTo>
                <a:close/>
                <a:moveTo>
                  <a:pt x="952" y="338"/>
                </a:moveTo>
                <a:cubicBezTo>
                  <a:pt x="988" y="318"/>
                  <a:pt x="1025" y="290"/>
                  <a:pt x="1058" y="252"/>
                </a:cubicBezTo>
                <a:cubicBezTo>
                  <a:pt x="1131" y="170"/>
                  <a:pt x="1136" y="63"/>
                  <a:pt x="1137" y="58"/>
                </a:cubicBezTo>
                <a:cubicBezTo>
                  <a:pt x="1138" y="47"/>
                  <a:pt x="1134" y="35"/>
                  <a:pt x="1128" y="26"/>
                </a:cubicBezTo>
                <a:cubicBezTo>
                  <a:pt x="1126" y="23"/>
                  <a:pt x="1124" y="21"/>
                  <a:pt x="1122" y="18"/>
                </a:cubicBezTo>
                <a:cubicBezTo>
                  <a:pt x="1122" y="18"/>
                  <a:pt x="1122" y="18"/>
                  <a:pt x="1122" y="18"/>
                </a:cubicBezTo>
                <a:cubicBezTo>
                  <a:pt x="1112" y="7"/>
                  <a:pt x="1097" y="1"/>
                  <a:pt x="1082" y="1"/>
                </a:cubicBezTo>
                <a:cubicBezTo>
                  <a:pt x="706" y="1"/>
                  <a:pt x="706" y="1"/>
                  <a:pt x="706" y="1"/>
                </a:cubicBezTo>
                <a:cubicBezTo>
                  <a:pt x="676" y="1"/>
                  <a:pt x="652" y="25"/>
                  <a:pt x="652" y="55"/>
                </a:cubicBezTo>
                <a:cubicBezTo>
                  <a:pt x="652" y="622"/>
                  <a:pt x="652" y="622"/>
                  <a:pt x="652" y="622"/>
                </a:cubicBezTo>
                <a:cubicBezTo>
                  <a:pt x="652" y="652"/>
                  <a:pt x="676" y="676"/>
                  <a:pt x="706" y="676"/>
                </a:cubicBezTo>
                <a:cubicBezTo>
                  <a:pt x="1082" y="676"/>
                  <a:pt x="1082" y="676"/>
                  <a:pt x="1082" y="676"/>
                </a:cubicBezTo>
                <a:cubicBezTo>
                  <a:pt x="1097" y="676"/>
                  <a:pt x="1111" y="670"/>
                  <a:pt x="1122" y="659"/>
                </a:cubicBezTo>
                <a:cubicBezTo>
                  <a:pt x="1132" y="649"/>
                  <a:pt x="1137" y="635"/>
                  <a:pt x="1137" y="620"/>
                </a:cubicBezTo>
                <a:cubicBezTo>
                  <a:pt x="1136" y="615"/>
                  <a:pt x="1132" y="514"/>
                  <a:pt x="1056" y="428"/>
                </a:cubicBezTo>
                <a:cubicBezTo>
                  <a:pt x="1022" y="388"/>
                  <a:pt x="986" y="359"/>
                  <a:pt x="952" y="338"/>
                </a:cubicBezTo>
                <a:close/>
                <a:moveTo>
                  <a:pt x="761" y="110"/>
                </a:moveTo>
                <a:cubicBezTo>
                  <a:pt x="972" y="110"/>
                  <a:pt x="972" y="110"/>
                  <a:pt x="972" y="110"/>
                </a:cubicBezTo>
                <a:cubicBezTo>
                  <a:pt x="993" y="110"/>
                  <a:pt x="1005" y="115"/>
                  <a:pt x="1005" y="127"/>
                </a:cubicBezTo>
                <a:cubicBezTo>
                  <a:pt x="1005" y="133"/>
                  <a:pt x="1003" y="140"/>
                  <a:pt x="998" y="149"/>
                </a:cubicBezTo>
                <a:cubicBezTo>
                  <a:pt x="992" y="160"/>
                  <a:pt x="985" y="171"/>
                  <a:pt x="976" y="181"/>
                </a:cubicBezTo>
                <a:cubicBezTo>
                  <a:pt x="897" y="271"/>
                  <a:pt x="793" y="280"/>
                  <a:pt x="774" y="281"/>
                </a:cubicBezTo>
                <a:cubicBezTo>
                  <a:pt x="769" y="281"/>
                  <a:pt x="766" y="281"/>
                  <a:pt x="766" y="281"/>
                </a:cubicBezTo>
                <a:cubicBezTo>
                  <a:pt x="761" y="282"/>
                  <a:pt x="761" y="282"/>
                  <a:pt x="761" y="282"/>
                </a:cubicBezTo>
                <a:lnTo>
                  <a:pt x="761" y="110"/>
                </a:lnTo>
                <a:close/>
                <a:moveTo>
                  <a:pt x="978" y="568"/>
                </a:moveTo>
                <a:cubicBezTo>
                  <a:pt x="761" y="568"/>
                  <a:pt x="761" y="568"/>
                  <a:pt x="761" y="568"/>
                </a:cubicBezTo>
                <a:cubicBezTo>
                  <a:pt x="761" y="389"/>
                  <a:pt x="761" y="389"/>
                  <a:pt x="761" y="389"/>
                </a:cubicBezTo>
                <a:cubicBezTo>
                  <a:pt x="764" y="390"/>
                  <a:pt x="767" y="390"/>
                  <a:pt x="770" y="390"/>
                </a:cubicBezTo>
                <a:cubicBezTo>
                  <a:pt x="777" y="390"/>
                  <a:pt x="777" y="390"/>
                  <a:pt x="777" y="390"/>
                </a:cubicBezTo>
                <a:cubicBezTo>
                  <a:pt x="794" y="390"/>
                  <a:pt x="883" y="395"/>
                  <a:pt x="974" y="499"/>
                </a:cubicBezTo>
                <a:cubicBezTo>
                  <a:pt x="984" y="511"/>
                  <a:pt x="992" y="523"/>
                  <a:pt x="999" y="535"/>
                </a:cubicBezTo>
                <a:cubicBezTo>
                  <a:pt x="1008" y="557"/>
                  <a:pt x="1000" y="566"/>
                  <a:pt x="978" y="568"/>
                </a:cubicBezTo>
                <a:close/>
                <a:moveTo>
                  <a:pt x="1715" y="21"/>
                </a:moveTo>
                <a:cubicBezTo>
                  <a:pt x="1704" y="8"/>
                  <a:pt x="1689" y="1"/>
                  <a:pt x="1673" y="1"/>
                </a:cubicBezTo>
                <a:cubicBezTo>
                  <a:pt x="1294" y="1"/>
                  <a:pt x="1294" y="1"/>
                  <a:pt x="1294" y="1"/>
                </a:cubicBezTo>
                <a:cubicBezTo>
                  <a:pt x="1290" y="1"/>
                  <a:pt x="1290" y="1"/>
                  <a:pt x="1290" y="1"/>
                </a:cubicBezTo>
                <a:cubicBezTo>
                  <a:pt x="1286" y="1"/>
                  <a:pt x="1286" y="1"/>
                  <a:pt x="1286" y="1"/>
                </a:cubicBezTo>
                <a:cubicBezTo>
                  <a:pt x="1256" y="1"/>
                  <a:pt x="1231" y="25"/>
                  <a:pt x="1231" y="55"/>
                </a:cubicBezTo>
                <a:cubicBezTo>
                  <a:pt x="1231" y="280"/>
                  <a:pt x="1231" y="280"/>
                  <a:pt x="1231" y="280"/>
                </a:cubicBezTo>
                <a:cubicBezTo>
                  <a:pt x="1200" y="280"/>
                  <a:pt x="1171" y="305"/>
                  <a:pt x="1171" y="335"/>
                </a:cubicBezTo>
                <a:cubicBezTo>
                  <a:pt x="1171" y="366"/>
                  <a:pt x="1200" y="391"/>
                  <a:pt x="1231" y="391"/>
                </a:cubicBezTo>
                <a:cubicBezTo>
                  <a:pt x="1231" y="622"/>
                  <a:pt x="1231" y="622"/>
                  <a:pt x="1231" y="622"/>
                </a:cubicBezTo>
                <a:cubicBezTo>
                  <a:pt x="1231" y="652"/>
                  <a:pt x="1256" y="676"/>
                  <a:pt x="1286" y="676"/>
                </a:cubicBezTo>
                <a:cubicBezTo>
                  <a:pt x="1316" y="676"/>
                  <a:pt x="1340" y="652"/>
                  <a:pt x="1340" y="622"/>
                </a:cubicBezTo>
                <a:cubicBezTo>
                  <a:pt x="1340" y="389"/>
                  <a:pt x="1340" y="389"/>
                  <a:pt x="1340" y="389"/>
                </a:cubicBezTo>
                <a:cubicBezTo>
                  <a:pt x="1392" y="385"/>
                  <a:pt x="1472" y="371"/>
                  <a:pt x="1552" y="327"/>
                </a:cubicBezTo>
                <a:cubicBezTo>
                  <a:pt x="1694" y="251"/>
                  <a:pt x="1726" y="72"/>
                  <a:pt x="1727" y="65"/>
                </a:cubicBezTo>
                <a:cubicBezTo>
                  <a:pt x="1730" y="49"/>
                  <a:pt x="1725" y="33"/>
                  <a:pt x="1715" y="21"/>
                </a:cubicBezTo>
                <a:close/>
                <a:moveTo>
                  <a:pt x="1588" y="136"/>
                </a:moveTo>
                <a:cubicBezTo>
                  <a:pt x="1569" y="172"/>
                  <a:pt x="1542" y="210"/>
                  <a:pt x="1500" y="232"/>
                </a:cubicBezTo>
                <a:cubicBezTo>
                  <a:pt x="1441" y="264"/>
                  <a:pt x="1381" y="275"/>
                  <a:pt x="1340" y="279"/>
                </a:cubicBezTo>
                <a:cubicBezTo>
                  <a:pt x="1340" y="110"/>
                  <a:pt x="1340" y="110"/>
                  <a:pt x="1340" y="110"/>
                </a:cubicBezTo>
                <a:cubicBezTo>
                  <a:pt x="1556" y="110"/>
                  <a:pt x="1556" y="110"/>
                  <a:pt x="1556" y="110"/>
                </a:cubicBezTo>
                <a:cubicBezTo>
                  <a:pt x="1577" y="110"/>
                  <a:pt x="1589" y="114"/>
                  <a:pt x="1589" y="127"/>
                </a:cubicBezTo>
                <a:cubicBezTo>
                  <a:pt x="1589" y="130"/>
                  <a:pt x="1588" y="133"/>
                  <a:pt x="1588" y="136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sp>
        <p:nvSpPr>
          <p:cNvPr id="8" name="Freeform 7">
            <a:hlinkClick r:id="" action="ppaction://hlinkshowjump?jump=previousslide"/>
          </p:cNvPr>
          <p:cNvSpPr>
            <a:spLocks/>
          </p:cNvSpPr>
          <p:nvPr userDrawn="1"/>
        </p:nvSpPr>
        <p:spPr bwMode="gray">
          <a:xfrm>
            <a:off x="8210551" y="4825603"/>
            <a:ext cx="60722" cy="101204"/>
          </a:xfrm>
          <a:custGeom>
            <a:avLst/>
            <a:gdLst>
              <a:gd name="T0" fmla="*/ 239 w 254"/>
              <a:gd name="T1" fmla="*/ 359 h 426"/>
              <a:gd name="T2" fmla="*/ 93 w 254"/>
              <a:gd name="T3" fmla="*/ 213 h 426"/>
              <a:gd name="T4" fmla="*/ 239 w 254"/>
              <a:gd name="T5" fmla="*/ 67 h 426"/>
              <a:gd name="T6" fmla="*/ 239 w 254"/>
              <a:gd name="T7" fmla="*/ 15 h 426"/>
              <a:gd name="T8" fmla="*/ 187 w 254"/>
              <a:gd name="T9" fmla="*/ 15 h 426"/>
              <a:gd name="T10" fmla="*/ 15 w 254"/>
              <a:gd name="T11" fmla="*/ 187 h 426"/>
              <a:gd name="T12" fmla="*/ 15 w 254"/>
              <a:gd name="T13" fmla="*/ 239 h 426"/>
              <a:gd name="T14" fmla="*/ 187 w 254"/>
              <a:gd name="T15" fmla="*/ 411 h 426"/>
              <a:gd name="T16" fmla="*/ 239 w 254"/>
              <a:gd name="T17" fmla="*/ 411 h 426"/>
              <a:gd name="T18" fmla="*/ 239 w 254"/>
              <a:gd name="T19" fmla="*/ 35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" h="426">
                <a:moveTo>
                  <a:pt x="239" y="359"/>
                </a:moveTo>
                <a:cubicBezTo>
                  <a:pt x="93" y="213"/>
                  <a:pt x="93" y="213"/>
                  <a:pt x="93" y="213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54" y="52"/>
                  <a:pt x="254" y="30"/>
                  <a:pt x="239" y="15"/>
                </a:cubicBezTo>
                <a:cubicBezTo>
                  <a:pt x="224" y="0"/>
                  <a:pt x="202" y="0"/>
                  <a:pt x="187" y="15"/>
                </a:cubicBezTo>
                <a:cubicBezTo>
                  <a:pt x="15" y="187"/>
                  <a:pt x="15" y="187"/>
                  <a:pt x="15" y="187"/>
                </a:cubicBezTo>
                <a:cubicBezTo>
                  <a:pt x="0" y="202"/>
                  <a:pt x="0" y="224"/>
                  <a:pt x="15" y="239"/>
                </a:cubicBezTo>
                <a:cubicBezTo>
                  <a:pt x="187" y="411"/>
                  <a:pt x="187" y="411"/>
                  <a:pt x="187" y="411"/>
                </a:cubicBezTo>
                <a:cubicBezTo>
                  <a:pt x="202" y="426"/>
                  <a:pt x="224" y="426"/>
                  <a:pt x="239" y="411"/>
                </a:cubicBezTo>
                <a:cubicBezTo>
                  <a:pt x="254" y="396"/>
                  <a:pt x="254" y="374"/>
                  <a:pt x="239" y="359"/>
                </a:cubicBezTo>
                <a:close/>
              </a:path>
            </a:pathLst>
          </a:custGeom>
          <a:solidFill>
            <a:srgbClr val="ED71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sp>
        <p:nvSpPr>
          <p:cNvPr id="9" name="Freeform 8">
            <a:hlinkClick r:id="" action="ppaction://hlinkshowjump?jump=nextslide"/>
          </p:cNvPr>
          <p:cNvSpPr>
            <a:spLocks/>
          </p:cNvSpPr>
          <p:nvPr userDrawn="1"/>
        </p:nvSpPr>
        <p:spPr bwMode="gray">
          <a:xfrm>
            <a:off x="8790385" y="4825603"/>
            <a:ext cx="60722" cy="101204"/>
          </a:xfrm>
          <a:custGeom>
            <a:avLst/>
            <a:gdLst>
              <a:gd name="T0" fmla="*/ 15 w 254"/>
              <a:gd name="T1" fmla="*/ 359 h 426"/>
              <a:gd name="T2" fmla="*/ 161 w 254"/>
              <a:gd name="T3" fmla="*/ 213 h 426"/>
              <a:gd name="T4" fmla="*/ 15 w 254"/>
              <a:gd name="T5" fmla="*/ 67 h 426"/>
              <a:gd name="T6" fmla="*/ 15 w 254"/>
              <a:gd name="T7" fmla="*/ 15 h 426"/>
              <a:gd name="T8" fmla="*/ 67 w 254"/>
              <a:gd name="T9" fmla="*/ 15 h 426"/>
              <a:gd name="T10" fmla="*/ 239 w 254"/>
              <a:gd name="T11" fmla="*/ 187 h 426"/>
              <a:gd name="T12" fmla="*/ 239 w 254"/>
              <a:gd name="T13" fmla="*/ 239 h 426"/>
              <a:gd name="T14" fmla="*/ 67 w 254"/>
              <a:gd name="T15" fmla="*/ 411 h 426"/>
              <a:gd name="T16" fmla="*/ 15 w 254"/>
              <a:gd name="T17" fmla="*/ 411 h 426"/>
              <a:gd name="T18" fmla="*/ 15 w 254"/>
              <a:gd name="T19" fmla="*/ 35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" h="426">
                <a:moveTo>
                  <a:pt x="15" y="359"/>
                </a:moveTo>
                <a:cubicBezTo>
                  <a:pt x="161" y="213"/>
                  <a:pt x="161" y="213"/>
                  <a:pt x="161" y="213"/>
                </a:cubicBezTo>
                <a:cubicBezTo>
                  <a:pt x="15" y="67"/>
                  <a:pt x="15" y="67"/>
                  <a:pt x="15" y="67"/>
                </a:cubicBezTo>
                <a:cubicBezTo>
                  <a:pt x="0" y="52"/>
                  <a:pt x="0" y="30"/>
                  <a:pt x="15" y="15"/>
                </a:cubicBezTo>
                <a:cubicBezTo>
                  <a:pt x="30" y="0"/>
                  <a:pt x="52" y="0"/>
                  <a:pt x="67" y="15"/>
                </a:cubicBezTo>
                <a:cubicBezTo>
                  <a:pt x="239" y="187"/>
                  <a:pt x="239" y="187"/>
                  <a:pt x="239" y="187"/>
                </a:cubicBezTo>
                <a:cubicBezTo>
                  <a:pt x="254" y="202"/>
                  <a:pt x="254" y="224"/>
                  <a:pt x="239" y="239"/>
                </a:cubicBezTo>
                <a:cubicBezTo>
                  <a:pt x="67" y="411"/>
                  <a:pt x="67" y="411"/>
                  <a:pt x="67" y="411"/>
                </a:cubicBezTo>
                <a:cubicBezTo>
                  <a:pt x="52" y="426"/>
                  <a:pt x="30" y="426"/>
                  <a:pt x="15" y="411"/>
                </a:cubicBezTo>
                <a:cubicBezTo>
                  <a:pt x="0" y="396"/>
                  <a:pt x="0" y="374"/>
                  <a:pt x="15" y="359"/>
                </a:cubicBezTo>
                <a:close/>
              </a:path>
            </a:pathLst>
          </a:custGeom>
          <a:solidFill>
            <a:srgbClr val="ED71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51696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3" r:id="rId39"/>
    <p:sldLayoutId id="2147483704" r:id="rId40"/>
    <p:sldLayoutId id="2147483705" r:id="rId41"/>
    <p:sldLayoutId id="2147483706" r:id="rId42"/>
    <p:sldLayoutId id="2147483707" r:id="rId43"/>
    <p:sldLayoutId id="2147483708" r:id="rId44"/>
    <p:sldLayoutId id="2147483709" r:id="rId45"/>
    <p:sldLayoutId id="2147483710" r:id="rId46"/>
    <p:sldLayoutId id="2147483711" r:id="rId47"/>
    <p:sldLayoutId id="2147483712" r:id="rId48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075" b="0" i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7000"/>
        </a:lnSpc>
        <a:spcBef>
          <a:spcPts val="1875"/>
        </a:spcBef>
        <a:buClr>
          <a:schemeClr val="accent3"/>
        </a:buClr>
        <a:buFontTx/>
        <a:buNone/>
        <a:defRPr lang="nl-NL" sz="1275" b="1" kern="1200" dirty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2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None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62000" indent="-162000" algn="l" defTabSz="685800" rtl="0" eaLnBrk="1" latinLnBrk="0" hangingPunct="1">
        <a:lnSpc>
          <a:spcPct val="127000"/>
        </a:lnSpc>
        <a:spcBef>
          <a:spcPts val="0"/>
        </a:spcBef>
        <a:buClr>
          <a:schemeClr val="accent3"/>
        </a:buClr>
        <a:buFontTx/>
        <a:buBlip>
          <a:blip r:embed="rId50"/>
        </a:buBlip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324000" indent="-162000" algn="l" defTabSz="685800" rtl="0" eaLnBrk="1" latinLnBrk="0" hangingPunct="1">
        <a:lnSpc>
          <a:spcPct val="12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275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486000" indent="-162000" algn="l" defTabSz="685800" rtl="0" eaLnBrk="1" latinLnBrk="0" hangingPunct="1">
        <a:lnSpc>
          <a:spcPct val="12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‒"/>
        <a:defRPr lang="nl-NL" sz="1275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62000" indent="0" algn="l" defTabSz="685800" rtl="0" eaLnBrk="1" latinLnBrk="0" hangingPunct="1">
        <a:lnSpc>
          <a:spcPct val="127000"/>
        </a:lnSpc>
        <a:spcBef>
          <a:spcPts val="0"/>
        </a:spcBef>
        <a:buFont typeface="Arial" panose="020B0604020202020204" pitchFamily="34" charset="0"/>
        <a:buNone/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324000" indent="0" algn="l" defTabSz="685800" rtl="0" eaLnBrk="1" latinLnBrk="0" hangingPunct="1">
        <a:lnSpc>
          <a:spcPct val="127000"/>
        </a:lnSpc>
        <a:spcBef>
          <a:spcPts val="0"/>
        </a:spcBef>
        <a:buFont typeface="Arial" panose="020B0604020202020204" pitchFamily="34" charset="0"/>
        <a:buNone/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486000" indent="0" algn="l" defTabSz="685800" rtl="0" eaLnBrk="1" latinLnBrk="0" hangingPunct="1">
        <a:lnSpc>
          <a:spcPct val="127000"/>
        </a:lnSpc>
        <a:spcBef>
          <a:spcPts val="0"/>
        </a:spcBef>
        <a:buFont typeface="Arial" panose="020B0604020202020204" pitchFamily="34" charset="0"/>
        <a:buNone/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127000"/>
        </a:lnSpc>
        <a:spcBef>
          <a:spcPts val="0"/>
        </a:spcBef>
        <a:buFont typeface="Arial" panose="020B0604020202020204" pitchFamily="34" charset="0"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 bwMode="gray">
          <a:xfrm>
            <a:off x="469800" y="452723"/>
            <a:ext cx="8100000" cy="81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469800" y="1507131"/>
            <a:ext cx="8100000" cy="297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JU-LEVEL1=Kop</a:t>
            </a:r>
          </a:p>
          <a:p>
            <a:pPr lvl="1"/>
            <a:r>
              <a:rPr lang="nl-NL" dirty="0"/>
              <a:t>JU-LEVEL2=Basistekst</a:t>
            </a:r>
          </a:p>
          <a:p>
            <a:pPr lvl="2"/>
            <a:r>
              <a:rPr lang="nl-NL" dirty="0"/>
              <a:t>JU-LEVEL3=Opsomming 1e niveau</a:t>
            </a:r>
          </a:p>
          <a:p>
            <a:pPr lvl="3"/>
            <a:r>
              <a:rPr lang="nl-NL" dirty="0"/>
              <a:t>JU-LEVEL4=Opsomming 2e niveau</a:t>
            </a:r>
          </a:p>
          <a:p>
            <a:pPr lvl="4"/>
            <a:r>
              <a:rPr lang="nl-NL" dirty="0"/>
              <a:t>JU-LEVEL5= Opsomming 3e niveau</a:t>
            </a:r>
          </a:p>
          <a:p>
            <a:pPr lvl="5"/>
            <a:r>
              <a:rPr lang="nl-NL" dirty="0"/>
              <a:t>JU-LEVEL6=Zwevend 1e niveau</a:t>
            </a:r>
          </a:p>
          <a:p>
            <a:pPr lvl="6"/>
            <a:r>
              <a:rPr lang="nl-NL" dirty="0"/>
              <a:t>JU-LEVEL7=Zwevend 2e niveau</a:t>
            </a:r>
          </a:p>
          <a:p>
            <a:pPr lvl="7"/>
            <a:r>
              <a:rPr lang="nl-NL" dirty="0"/>
              <a:t>JU-LEVEL8=Zwevend 3e niveau</a:t>
            </a:r>
          </a:p>
          <a:p>
            <a:pPr lvl="8"/>
            <a:r>
              <a:rPr lang="nl-NL" dirty="0"/>
              <a:t>JU-LEVEL9=Basistekst kleiner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 bwMode="gray">
          <a:xfrm>
            <a:off x="5740421" y="4802614"/>
            <a:ext cx="945000" cy="189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 bwMode="gray">
          <a:xfrm>
            <a:off x="766245" y="4802614"/>
            <a:ext cx="4725000" cy="189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gray">
          <a:xfrm>
            <a:off x="8386581" y="4800621"/>
            <a:ext cx="291600" cy="189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1050">
                <a:solidFill>
                  <a:schemeClr val="accent2"/>
                </a:solidFill>
              </a:defRPr>
            </a:lvl1pPr>
          </a:lstStyle>
          <a:p>
            <a:r>
              <a:rPr lang="nl-NL"/>
              <a:t>13</a:t>
            </a:r>
            <a:endParaRPr lang="nl-NL" dirty="0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gray">
          <a:xfrm>
            <a:off x="267892" y="4793457"/>
            <a:ext cx="411956" cy="160735"/>
          </a:xfrm>
          <a:custGeom>
            <a:avLst/>
            <a:gdLst>
              <a:gd name="T0" fmla="*/ 481 w 1730"/>
              <a:gd name="T1" fmla="*/ 2 h 676"/>
              <a:gd name="T2" fmla="*/ 126 w 1730"/>
              <a:gd name="T3" fmla="*/ 273 h 676"/>
              <a:gd name="T4" fmla="*/ 123 w 1730"/>
              <a:gd name="T5" fmla="*/ 281 h 676"/>
              <a:gd name="T6" fmla="*/ 0 w 1730"/>
              <a:gd name="T7" fmla="*/ 335 h 676"/>
              <a:gd name="T8" fmla="*/ 92 w 1730"/>
              <a:gd name="T9" fmla="*/ 390 h 676"/>
              <a:gd name="T10" fmla="*/ 68 w 1730"/>
              <a:gd name="T11" fmla="*/ 674 h 676"/>
              <a:gd name="T12" fmla="*/ 135 w 1730"/>
              <a:gd name="T13" fmla="*/ 637 h 676"/>
              <a:gd name="T14" fmla="*/ 433 w 1730"/>
              <a:gd name="T15" fmla="*/ 390 h 676"/>
              <a:gd name="T16" fmla="*/ 488 w 1730"/>
              <a:gd name="T17" fmla="*/ 676 h 676"/>
              <a:gd name="T18" fmla="*/ 542 w 1730"/>
              <a:gd name="T19" fmla="*/ 55 h 676"/>
              <a:gd name="T20" fmla="*/ 433 w 1730"/>
              <a:gd name="T21" fmla="*/ 281 h 676"/>
              <a:gd name="T22" fmla="*/ 321 w 1730"/>
              <a:gd name="T23" fmla="*/ 175 h 676"/>
              <a:gd name="T24" fmla="*/ 433 w 1730"/>
              <a:gd name="T25" fmla="*/ 151 h 676"/>
              <a:gd name="T26" fmla="*/ 952 w 1730"/>
              <a:gd name="T27" fmla="*/ 338 h 676"/>
              <a:gd name="T28" fmla="*/ 1137 w 1730"/>
              <a:gd name="T29" fmla="*/ 58 h 676"/>
              <a:gd name="T30" fmla="*/ 1122 w 1730"/>
              <a:gd name="T31" fmla="*/ 18 h 676"/>
              <a:gd name="T32" fmla="*/ 1082 w 1730"/>
              <a:gd name="T33" fmla="*/ 1 h 676"/>
              <a:gd name="T34" fmla="*/ 652 w 1730"/>
              <a:gd name="T35" fmla="*/ 55 h 676"/>
              <a:gd name="T36" fmla="*/ 706 w 1730"/>
              <a:gd name="T37" fmla="*/ 676 h 676"/>
              <a:gd name="T38" fmla="*/ 1122 w 1730"/>
              <a:gd name="T39" fmla="*/ 659 h 676"/>
              <a:gd name="T40" fmla="*/ 1056 w 1730"/>
              <a:gd name="T41" fmla="*/ 428 h 676"/>
              <a:gd name="T42" fmla="*/ 761 w 1730"/>
              <a:gd name="T43" fmla="*/ 110 h 676"/>
              <a:gd name="T44" fmla="*/ 1005 w 1730"/>
              <a:gd name="T45" fmla="*/ 127 h 676"/>
              <a:gd name="T46" fmla="*/ 976 w 1730"/>
              <a:gd name="T47" fmla="*/ 181 h 676"/>
              <a:gd name="T48" fmla="*/ 766 w 1730"/>
              <a:gd name="T49" fmla="*/ 281 h 676"/>
              <a:gd name="T50" fmla="*/ 761 w 1730"/>
              <a:gd name="T51" fmla="*/ 110 h 676"/>
              <a:gd name="T52" fmla="*/ 761 w 1730"/>
              <a:gd name="T53" fmla="*/ 568 h 676"/>
              <a:gd name="T54" fmla="*/ 770 w 1730"/>
              <a:gd name="T55" fmla="*/ 390 h 676"/>
              <a:gd name="T56" fmla="*/ 974 w 1730"/>
              <a:gd name="T57" fmla="*/ 499 h 676"/>
              <a:gd name="T58" fmla="*/ 978 w 1730"/>
              <a:gd name="T59" fmla="*/ 568 h 676"/>
              <a:gd name="T60" fmla="*/ 1673 w 1730"/>
              <a:gd name="T61" fmla="*/ 1 h 676"/>
              <a:gd name="T62" fmla="*/ 1290 w 1730"/>
              <a:gd name="T63" fmla="*/ 1 h 676"/>
              <a:gd name="T64" fmla="*/ 1231 w 1730"/>
              <a:gd name="T65" fmla="*/ 55 h 676"/>
              <a:gd name="T66" fmla="*/ 1171 w 1730"/>
              <a:gd name="T67" fmla="*/ 335 h 676"/>
              <a:gd name="T68" fmla="*/ 1231 w 1730"/>
              <a:gd name="T69" fmla="*/ 622 h 676"/>
              <a:gd name="T70" fmla="*/ 1340 w 1730"/>
              <a:gd name="T71" fmla="*/ 622 h 676"/>
              <a:gd name="T72" fmla="*/ 1552 w 1730"/>
              <a:gd name="T73" fmla="*/ 327 h 676"/>
              <a:gd name="T74" fmla="*/ 1715 w 1730"/>
              <a:gd name="T75" fmla="*/ 21 h 676"/>
              <a:gd name="T76" fmla="*/ 1500 w 1730"/>
              <a:gd name="T77" fmla="*/ 232 h 676"/>
              <a:gd name="T78" fmla="*/ 1340 w 1730"/>
              <a:gd name="T79" fmla="*/ 110 h 676"/>
              <a:gd name="T80" fmla="*/ 1589 w 1730"/>
              <a:gd name="T81" fmla="*/ 12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30" h="676">
                <a:moveTo>
                  <a:pt x="524" y="15"/>
                </a:moveTo>
                <a:cubicBezTo>
                  <a:pt x="512" y="5"/>
                  <a:pt x="496" y="0"/>
                  <a:pt x="481" y="2"/>
                </a:cubicBezTo>
                <a:cubicBezTo>
                  <a:pt x="476" y="2"/>
                  <a:pt x="350" y="19"/>
                  <a:pt x="256" y="88"/>
                </a:cubicBezTo>
                <a:cubicBezTo>
                  <a:pt x="174" y="149"/>
                  <a:pt x="130" y="261"/>
                  <a:pt x="126" y="273"/>
                </a:cubicBezTo>
                <a:cubicBezTo>
                  <a:pt x="124" y="277"/>
                  <a:pt x="124" y="277"/>
                  <a:pt x="124" y="277"/>
                </a:cubicBezTo>
                <a:cubicBezTo>
                  <a:pt x="123" y="281"/>
                  <a:pt x="123" y="281"/>
                  <a:pt x="123" y="281"/>
                </a:cubicBezTo>
                <a:cubicBezTo>
                  <a:pt x="55" y="281"/>
                  <a:pt x="55" y="281"/>
                  <a:pt x="55" y="281"/>
                </a:cubicBezTo>
                <a:cubicBezTo>
                  <a:pt x="25" y="281"/>
                  <a:pt x="0" y="305"/>
                  <a:pt x="0" y="335"/>
                </a:cubicBezTo>
                <a:cubicBezTo>
                  <a:pt x="0" y="365"/>
                  <a:pt x="25" y="390"/>
                  <a:pt x="55" y="390"/>
                </a:cubicBezTo>
                <a:cubicBezTo>
                  <a:pt x="92" y="390"/>
                  <a:pt x="92" y="390"/>
                  <a:pt x="92" y="390"/>
                </a:cubicBezTo>
                <a:cubicBezTo>
                  <a:pt x="30" y="607"/>
                  <a:pt x="30" y="607"/>
                  <a:pt x="30" y="607"/>
                </a:cubicBezTo>
                <a:cubicBezTo>
                  <a:pt x="22" y="636"/>
                  <a:pt x="38" y="666"/>
                  <a:pt x="68" y="674"/>
                </a:cubicBezTo>
                <a:cubicBezTo>
                  <a:pt x="72" y="676"/>
                  <a:pt x="78" y="676"/>
                  <a:pt x="82" y="676"/>
                </a:cubicBezTo>
                <a:cubicBezTo>
                  <a:pt x="106" y="676"/>
                  <a:pt x="128" y="661"/>
                  <a:pt x="135" y="637"/>
                </a:cubicBezTo>
                <a:cubicBezTo>
                  <a:pt x="206" y="390"/>
                  <a:pt x="206" y="390"/>
                  <a:pt x="206" y="390"/>
                </a:cubicBezTo>
                <a:cubicBezTo>
                  <a:pt x="433" y="390"/>
                  <a:pt x="433" y="390"/>
                  <a:pt x="433" y="390"/>
                </a:cubicBezTo>
                <a:cubicBezTo>
                  <a:pt x="433" y="622"/>
                  <a:pt x="433" y="622"/>
                  <a:pt x="433" y="622"/>
                </a:cubicBezTo>
                <a:cubicBezTo>
                  <a:pt x="433" y="652"/>
                  <a:pt x="458" y="676"/>
                  <a:pt x="488" y="676"/>
                </a:cubicBezTo>
                <a:cubicBezTo>
                  <a:pt x="518" y="676"/>
                  <a:pt x="542" y="652"/>
                  <a:pt x="542" y="622"/>
                </a:cubicBezTo>
                <a:cubicBezTo>
                  <a:pt x="542" y="55"/>
                  <a:pt x="542" y="55"/>
                  <a:pt x="542" y="55"/>
                </a:cubicBezTo>
                <a:cubicBezTo>
                  <a:pt x="542" y="40"/>
                  <a:pt x="536" y="25"/>
                  <a:pt x="524" y="15"/>
                </a:cubicBezTo>
                <a:close/>
                <a:moveTo>
                  <a:pt x="433" y="281"/>
                </a:moveTo>
                <a:cubicBezTo>
                  <a:pt x="241" y="281"/>
                  <a:pt x="241" y="281"/>
                  <a:pt x="241" y="281"/>
                </a:cubicBezTo>
                <a:cubicBezTo>
                  <a:pt x="258" y="248"/>
                  <a:pt x="286" y="201"/>
                  <a:pt x="321" y="175"/>
                </a:cubicBezTo>
                <a:cubicBezTo>
                  <a:pt x="346" y="157"/>
                  <a:pt x="376" y="143"/>
                  <a:pt x="404" y="133"/>
                </a:cubicBezTo>
                <a:cubicBezTo>
                  <a:pt x="421" y="129"/>
                  <a:pt x="430" y="135"/>
                  <a:pt x="433" y="151"/>
                </a:cubicBezTo>
                <a:lnTo>
                  <a:pt x="433" y="281"/>
                </a:lnTo>
                <a:close/>
                <a:moveTo>
                  <a:pt x="952" y="338"/>
                </a:moveTo>
                <a:cubicBezTo>
                  <a:pt x="988" y="318"/>
                  <a:pt x="1025" y="290"/>
                  <a:pt x="1058" y="252"/>
                </a:cubicBezTo>
                <a:cubicBezTo>
                  <a:pt x="1131" y="170"/>
                  <a:pt x="1136" y="63"/>
                  <a:pt x="1137" y="58"/>
                </a:cubicBezTo>
                <a:cubicBezTo>
                  <a:pt x="1138" y="47"/>
                  <a:pt x="1134" y="35"/>
                  <a:pt x="1128" y="26"/>
                </a:cubicBezTo>
                <a:cubicBezTo>
                  <a:pt x="1126" y="23"/>
                  <a:pt x="1124" y="21"/>
                  <a:pt x="1122" y="18"/>
                </a:cubicBezTo>
                <a:cubicBezTo>
                  <a:pt x="1122" y="18"/>
                  <a:pt x="1122" y="18"/>
                  <a:pt x="1122" y="18"/>
                </a:cubicBezTo>
                <a:cubicBezTo>
                  <a:pt x="1112" y="7"/>
                  <a:pt x="1097" y="1"/>
                  <a:pt x="1082" y="1"/>
                </a:cubicBezTo>
                <a:cubicBezTo>
                  <a:pt x="706" y="1"/>
                  <a:pt x="706" y="1"/>
                  <a:pt x="706" y="1"/>
                </a:cubicBezTo>
                <a:cubicBezTo>
                  <a:pt x="676" y="1"/>
                  <a:pt x="652" y="25"/>
                  <a:pt x="652" y="55"/>
                </a:cubicBezTo>
                <a:cubicBezTo>
                  <a:pt x="652" y="622"/>
                  <a:pt x="652" y="622"/>
                  <a:pt x="652" y="622"/>
                </a:cubicBezTo>
                <a:cubicBezTo>
                  <a:pt x="652" y="652"/>
                  <a:pt x="676" y="676"/>
                  <a:pt x="706" y="676"/>
                </a:cubicBezTo>
                <a:cubicBezTo>
                  <a:pt x="1082" y="676"/>
                  <a:pt x="1082" y="676"/>
                  <a:pt x="1082" y="676"/>
                </a:cubicBezTo>
                <a:cubicBezTo>
                  <a:pt x="1097" y="676"/>
                  <a:pt x="1111" y="670"/>
                  <a:pt x="1122" y="659"/>
                </a:cubicBezTo>
                <a:cubicBezTo>
                  <a:pt x="1132" y="649"/>
                  <a:pt x="1137" y="635"/>
                  <a:pt x="1137" y="620"/>
                </a:cubicBezTo>
                <a:cubicBezTo>
                  <a:pt x="1136" y="615"/>
                  <a:pt x="1132" y="514"/>
                  <a:pt x="1056" y="428"/>
                </a:cubicBezTo>
                <a:cubicBezTo>
                  <a:pt x="1022" y="388"/>
                  <a:pt x="986" y="359"/>
                  <a:pt x="952" y="338"/>
                </a:cubicBezTo>
                <a:close/>
                <a:moveTo>
                  <a:pt x="761" y="110"/>
                </a:moveTo>
                <a:cubicBezTo>
                  <a:pt x="972" y="110"/>
                  <a:pt x="972" y="110"/>
                  <a:pt x="972" y="110"/>
                </a:cubicBezTo>
                <a:cubicBezTo>
                  <a:pt x="993" y="110"/>
                  <a:pt x="1005" y="115"/>
                  <a:pt x="1005" y="127"/>
                </a:cubicBezTo>
                <a:cubicBezTo>
                  <a:pt x="1005" y="133"/>
                  <a:pt x="1003" y="140"/>
                  <a:pt x="998" y="149"/>
                </a:cubicBezTo>
                <a:cubicBezTo>
                  <a:pt x="992" y="160"/>
                  <a:pt x="985" y="171"/>
                  <a:pt x="976" y="181"/>
                </a:cubicBezTo>
                <a:cubicBezTo>
                  <a:pt x="897" y="271"/>
                  <a:pt x="793" y="280"/>
                  <a:pt x="774" y="281"/>
                </a:cubicBezTo>
                <a:cubicBezTo>
                  <a:pt x="769" y="281"/>
                  <a:pt x="766" y="281"/>
                  <a:pt x="766" y="281"/>
                </a:cubicBezTo>
                <a:cubicBezTo>
                  <a:pt x="761" y="282"/>
                  <a:pt x="761" y="282"/>
                  <a:pt x="761" y="282"/>
                </a:cubicBezTo>
                <a:lnTo>
                  <a:pt x="761" y="110"/>
                </a:lnTo>
                <a:close/>
                <a:moveTo>
                  <a:pt x="978" y="568"/>
                </a:moveTo>
                <a:cubicBezTo>
                  <a:pt x="761" y="568"/>
                  <a:pt x="761" y="568"/>
                  <a:pt x="761" y="568"/>
                </a:cubicBezTo>
                <a:cubicBezTo>
                  <a:pt x="761" y="389"/>
                  <a:pt x="761" y="389"/>
                  <a:pt x="761" y="389"/>
                </a:cubicBezTo>
                <a:cubicBezTo>
                  <a:pt x="764" y="390"/>
                  <a:pt x="767" y="390"/>
                  <a:pt x="770" y="390"/>
                </a:cubicBezTo>
                <a:cubicBezTo>
                  <a:pt x="777" y="390"/>
                  <a:pt x="777" y="390"/>
                  <a:pt x="777" y="390"/>
                </a:cubicBezTo>
                <a:cubicBezTo>
                  <a:pt x="794" y="390"/>
                  <a:pt x="883" y="395"/>
                  <a:pt x="974" y="499"/>
                </a:cubicBezTo>
                <a:cubicBezTo>
                  <a:pt x="984" y="511"/>
                  <a:pt x="992" y="523"/>
                  <a:pt x="999" y="535"/>
                </a:cubicBezTo>
                <a:cubicBezTo>
                  <a:pt x="1008" y="557"/>
                  <a:pt x="1000" y="566"/>
                  <a:pt x="978" y="568"/>
                </a:cubicBezTo>
                <a:close/>
                <a:moveTo>
                  <a:pt x="1715" y="21"/>
                </a:moveTo>
                <a:cubicBezTo>
                  <a:pt x="1704" y="8"/>
                  <a:pt x="1689" y="1"/>
                  <a:pt x="1673" y="1"/>
                </a:cubicBezTo>
                <a:cubicBezTo>
                  <a:pt x="1294" y="1"/>
                  <a:pt x="1294" y="1"/>
                  <a:pt x="1294" y="1"/>
                </a:cubicBezTo>
                <a:cubicBezTo>
                  <a:pt x="1290" y="1"/>
                  <a:pt x="1290" y="1"/>
                  <a:pt x="1290" y="1"/>
                </a:cubicBezTo>
                <a:cubicBezTo>
                  <a:pt x="1286" y="1"/>
                  <a:pt x="1286" y="1"/>
                  <a:pt x="1286" y="1"/>
                </a:cubicBezTo>
                <a:cubicBezTo>
                  <a:pt x="1256" y="1"/>
                  <a:pt x="1231" y="25"/>
                  <a:pt x="1231" y="55"/>
                </a:cubicBezTo>
                <a:cubicBezTo>
                  <a:pt x="1231" y="280"/>
                  <a:pt x="1231" y="280"/>
                  <a:pt x="1231" y="280"/>
                </a:cubicBezTo>
                <a:cubicBezTo>
                  <a:pt x="1200" y="280"/>
                  <a:pt x="1171" y="305"/>
                  <a:pt x="1171" y="335"/>
                </a:cubicBezTo>
                <a:cubicBezTo>
                  <a:pt x="1171" y="366"/>
                  <a:pt x="1200" y="391"/>
                  <a:pt x="1231" y="391"/>
                </a:cubicBezTo>
                <a:cubicBezTo>
                  <a:pt x="1231" y="622"/>
                  <a:pt x="1231" y="622"/>
                  <a:pt x="1231" y="622"/>
                </a:cubicBezTo>
                <a:cubicBezTo>
                  <a:pt x="1231" y="652"/>
                  <a:pt x="1256" y="676"/>
                  <a:pt x="1286" y="676"/>
                </a:cubicBezTo>
                <a:cubicBezTo>
                  <a:pt x="1316" y="676"/>
                  <a:pt x="1340" y="652"/>
                  <a:pt x="1340" y="622"/>
                </a:cubicBezTo>
                <a:cubicBezTo>
                  <a:pt x="1340" y="389"/>
                  <a:pt x="1340" y="389"/>
                  <a:pt x="1340" y="389"/>
                </a:cubicBezTo>
                <a:cubicBezTo>
                  <a:pt x="1392" y="385"/>
                  <a:pt x="1472" y="371"/>
                  <a:pt x="1552" y="327"/>
                </a:cubicBezTo>
                <a:cubicBezTo>
                  <a:pt x="1694" y="251"/>
                  <a:pt x="1726" y="72"/>
                  <a:pt x="1727" y="65"/>
                </a:cubicBezTo>
                <a:cubicBezTo>
                  <a:pt x="1730" y="49"/>
                  <a:pt x="1725" y="33"/>
                  <a:pt x="1715" y="21"/>
                </a:cubicBezTo>
                <a:close/>
                <a:moveTo>
                  <a:pt x="1588" y="136"/>
                </a:moveTo>
                <a:cubicBezTo>
                  <a:pt x="1569" y="172"/>
                  <a:pt x="1542" y="210"/>
                  <a:pt x="1500" y="232"/>
                </a:cubicBezTo>
                <a:cubicBezTo>
                  <a:pt x="1441" y="264"/>
                  <a:pt x="1381" y="275"/>
                  <a:pt x="1340" y="279"/>
                </a:cubicBezTo>
                <a:cubicBezTo>
                  <a:pt x="1340" y="110"/>
                  <a:pt x="1340" y="110"/>
                  <a:pt x="1340" y="110"/>
                </a:cubicBezTo>
                <a:cubicBezTo>
                  <a:pt x="1556" y="110"/>
                  <a:pt x="1556" y="110"/>
                  <a:pt x="1556" y="110"/>
                </a:cubicBezTo>
                <a:cubicBezTo>
                  <a:pt x="1577" y="110"/>
                  <a:pt x="1589" y="114"/>
                  <a:pt x="1589" y="127"/>
                </a:cubicBezTo>
                <a:cubicBezTo>
                  <a:pt x="1589" y="130"/>
                  <a:pt x="1588" y="133"/>
                  <a:pt x="1588" y="136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sp>
        <p:nvSpPr>
          <p:cNvPr id="8" name="Freeform 7">
            <a:hlinkClick r:id="" action="ppaction://hlinkshowjump?jump=previousslide"/>
          </p:cNvPr>
          <p:cNvSpPr>
            <a:spLocks/>
          </p:cNvSpPr>
          <p:nvPr userDrawn="1"/>
        </p:nvSpPr>
        <p:spPr bwMode="gray">
          <a:xfrm>
            <a:off x="8210551" y="4825603"/>
            <a:ext cx="60722" cy="101204"/>
          </a:xfrm>
          <a:custGeom>
            <a:avLst/>
            <a:gdLst>
              <a:gd name="T0" fmla="*/ 239 w 254"/>
              <a:gd name="T1" fmla="*/ 359 h 426"/>
              <a:gd name="T2" fmla="*/ 93 w 254"/>
              <a:gd name="T3" fmla="*/ 213 h 426"/>
              <a:gd name="T4" fmla="*/ 239 w 254"/>
              <a:gd name="T5" fmla="*/ 67 h 426"/>
              <a:gd name="T6" fmla="*/ 239 w 254"/>
              <a:gd name="T7" fmla="*/ 15 h 426"/>
              <a:gd name="T8" fmla="*/ 187 w 254"/>
              <a:gd name="T9" fmla="*/ 15 h 426"/>
              <a:gd name="T10" fmla="*/ 15 w 254"/>
              <a:gd name="T11" fmla="*/ 187 h 426"/>
              <a:gd name="T12" fmla="*/ 15 w 254"/>
              <a:gd name="T13" fmla="*/ 239 h 426"/>
              <a:gd name="T14" fmla="*/ 187 w 254"/>
              <a:gd name="T15" fmla="*/ 411 h 426"/>
              <a:gd name="T16" fmla="*/ 239 w 254"/>
              <a:gd name="T17" fmla="*/ 411 h 426"/>
              <a:gd name="T18" fmla="*/ 239 w 254"/>
              <a:gd name="T19" fmla="*/ 35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" h="426">
                <a:moveTo>
                  <a:pt x="239" y="359"/>
                </a:moveTo>
                <a:cubicBezTo>
                  <a:pt x="93" y="213"/>
                  <a:pt x="93" y="213"/>
                  <a:pt x="93" y="213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54" y="52"/>
                  <a:pt x="254" y="30"/>
                  <a:pt x="239" y="15"/>
                </a:cubicBezTo>
                <a:cubicBezTo>
                  <a:pt x="224" y="0"/>
                  <a:pt x="202" y="0"/>
                  <a:pt x="187" y="15"/>
                </a:cubicBezTo>
                <a:cubicBezTo>
                  <a:pt x="15" y="187"/>
                  <a:pt x="15" y="187"/>
                  <a:pt x="15" y="187"/>
                </a:cubicBezTo>
                <a:cubicBezTo>
                  <a:pt x="0" y="202"/>
                  <a:pt x="0" y="224"/>
                  <a:pt x="15" y="239"/>
                </a:cubicBezTo>
                <a:cubicBezTo>
                  <a:pt x="187" y="411"/>
                  <a:pt x="187" y="411"/>
                  <a:pt x="187" y="411"/>
                </a:cubicBezTo>
                <a:cubicBezTo>
                  <a:pt x="202" y="426"/>
                  <a:pt x="224" y="426"/>
                  <a:pt x="239" y="411"/>
                </a:cubicBezTo>
                <a:cubicBezTo>
                  <a:pt x="254" y="396"/>
                  <a:pt x="254" y="374"/>
                  <a:pt x="239" y="359"/>
                </a:cubicBezTo>
                <a:close/>
              </a:path>
            </a:pathLst>
          </a:custGeom>
          <a:solidFill>
            <a:srgbClr val="ED71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sp>
        <p:nvSpPr>
          <p:cNvPr id="9" name="Freeform 8">
            <a:hlinkClick r:id="" action="ppaction://hlinkshowjump?jump=nextslide"/>
          </p:cNvPr>
          <p:cNvSpPr>
            <a:spLocks/>
          </p:cNvSpPr>
          <p:nvPr userDrawn="1"/>
        </p:nvSpPr>
        <p:spPr bwMode="gray">
          <a:xfrm>
            <a:off x="8790385" y="4825603"/>
            <a:ext cx="60722" cy="101204"/>
          </a:xfrm>
          <a:custGeom>
            <a:avLst/>
            <a:gdLst>
              <a:gd name="T0" fmla="*/ 15 w 254"/>
              <a:gd name="T1" fmla="*/ 359 h 426"/>
              <a:gd name="T2" fmla="*/ 161 w 254"/>
              <a:gd name="T3" fmla="*/ 213 h 426"/>
              <a:gd name="T4" fmla="*/ 15 w 254"/>
              <a:gd name="T5" fmla="*/ 67 h 426"/>
              <a:gd name="T6" fmla="*/ 15 w 254"/>
              <a:gd name="T7" fmla="*/ 15 h 426"/>
              <a:gd name="T8" fmla="*/ 67 w 254"/>
              <a:gd name="T9" fmla="*/ 15 h 426"/>
              <a:gd name="T10" fmla="*/ 239 w 254"/>
              <a:gd name="T11" fmla="*/ 187 h 426"/>
              <a:gd name="T12" fmla="*/ 239 w 254"/>
              <a:gd name="T13" fmla="*/ 239 h 426"/>
              <a:gd name="T14" fmla="*/ 67 w 254"/>
              <a:gd name="T15" fmla="*/ 411 h 426"/>
              <a:gd name="T16" fmla="*/ 15 w 254"/>
              <a:gd name="T17" fmla="*/ 411 h 426"/>
              <a:gd name="T18" fmla="*/ 15 w 254"/>
              <a:gd name="T19" fmla="*/ 35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" h="426">
                <a:moveTo>
                  <a:pt x="15" y="359"/>
                </a:moveTo>
                <a:cubicBezTo>
                  <a:pt x="161" y="213"/>
                  <a:pt x="161" y="213"/>
                  <a:pt x="161" y="213"/>
                </a:cubicBezTo>
                <a:cubicBezTo>
                  <a:pt x="15" y="67"/>
                  <a:pt x="15" y="67"/>
                  <a:pt x="15" y="67"/>
                </a:cubicBezTo>
                <a:cubicBezTo>
                  <a:pt x="0" y="52"/>
                  <a:pt x="0" y="30"/>
                  <a:pt x="15" y="15"/>
                </a:cubicBezTo>
                <a:cubicBezTo>
                  <a:pt x="30" y="0"/>
                  <a:pt x="52" y="0"/>
                  <a:pt x="67" y="15"/>
                </a:cubicBezTo>
                <a:cubicBezTo>
                  <a:pt x="239" y="187"/>
                  <a:pt x="239" y="187"/>
                  <a:pt x="239" y="187"/>
                </a:cubicBezTo>
                <a:cubicBezTo>
                  <a:pt x="254" y="202"/>
                  <a:pt x="254" y="224"/>
                  <a:pt x="239" y="239"/>
                </a:cubicBezTo>
                <a:cubicBezTo>
                  <a:pt x="67" y="411"/>
                  <a:pt x="67" y="411"/>
                  <a:pt x="67" y="411"/>
                </a:cubicBezTo>
                <a:cubicBezTo>
                  <a:pt x="52" y="426"/>
                  <a:pt x="30" y="426"/>
                  <a:pt x="15" y="411"/>
                </a:cubicBezTo>
                <a:cubicBezTo>
                  <a:pt x="0" y="396"/>
                  <a:pt x="0" y="374"/>
                  <a:pt x="15" y="359"/>
                </a:cubicBezTo>
                <a:close/>
              </a:path>
            </a:pathLst>
          </a:custGeom>
          <a:solidFill>
            <a:srgbClr val="ED71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80512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2" r:id="rId29"/>
    <p:sldLayoutId id="2147483743" r:id="rId30"/>
    <p:sldLayoutId id="2147483744" r:id="rId31"/>
    <p:sldLayoutId id="2147483745" r:id="rId32"/>
    <p:sldLayoutId id="2147483746" r:id="rId33"/>
    <p:sldLayoutId id="2147483747" r:id="rId34"/>
    <p:sldLayoutId id="2147483748" r:id="rId35"/>
    <p:sldLayoutId id="2147483749" r:id="rId36"/>
    <p:sldLayoutId id="2147483750" r:id="rId37"/>
    <p:sldLayoutId id="2147483751" r:id="rId38"/>
    <p:sldLayoutId id="2147483752" r:id="rId39"/>
    <p:sldLayoutId id="2147483753" r:id="rId40"/>
    <p:sldLayoutId id="2147483754" r:id="rId41"/>
    <p:sldLayoutId id="2147483755" r:id="rId42"/>
    <p:sldLayoutId id="2147483756" r:id="rId43"/>
    <p:sldLayoutId id="2147483757" r:id="rId44"/>
    <p:sldLayoutId id="2147483758" r:id="rId45"/>
    <p:sldLayoutId id="2147483759" r:id="rId46"/>
    <p:sldLayoutId id="2147483760" r:id="rId47"/>
    <p:sldLayoutId id="2147483761" r:id="rId48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075" b="0" i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7000"/>
        </a:lnSpc>
        <a:spcBef>
          <a:spcPts val="1875"/>
        </a:spcBef>
        <a:buClr>
          <a:schemeClr val="accent3"/>
        </a:buClr>
        <a:buFontTx/>
        <a:buNone/>
        <a:defRPr lang="nl-NL" sz="1275" b="1" kern="1200" dirty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2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None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62000" indent="-162000" algn="l" defTabSz="685800" rtl="0" eaLnBrk="1" latinLnBrk="0" hangingPunct="1">
        <a:lnSpc>
          <a:spcPct val="127000"/>
        </a:lnSpc>
        <a:spcBef>
          <a:spcPts val="0"/>
        </a:spcBef>
        <a:buClr>
          <a:schemeClr val="accent3"/>
        </a:buClr>
        <a:buFontTx/>
        <a:buBlip>
          <a:blip r:embed="rId50"/>
        </a:buBlip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324000" indent="-162000" algn="l" defTabSz="685800" rtl="0" eaLnBrk="1" latinLnBrk="0" hangingPunct="1">
        <a:lnSpc>
          <a:spcPct val="12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275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486000" indent="-162000" algn="l" defTabSz="685800" rtl="0" eaLnBrk="1" latinLnBrk="0" hangingPunct="1">
        <a:lnSpc>
          <a:spcPct val="12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‒"/>
        <a:defRPr lang="nl-NL" sz="1275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62000" indent="0" algn="l" defTabSz="685800" rtl="0" eaLnBrk="1" latinLnBrk="0" hangingPunct="1">
        <a:lnSpc>
          <a:spcPct val="127000"/>
        </a:lnSpc>
        <a:spcBef>
          <a:spcPts val="0"/>
        </a:spcBef>
        <a:buFont typeface="Arial" panose="020B0604020202020204" pitchFamily="34" charset="0"/>
        <a:buNone/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324000" indent="0" algn="l" defTabSz="685800" rtl="0" eaLnBrk="1" latinLnBrk="0" hangingPunct="1">
        <a:lnSpc>
          <a:spcPct val="127000"/>
        </a:lnSpc>
        <a:spcBef>
          <a:spcPts val="0"/>
        </a:spcBef>
        <a:buFont typeface="Arial" panose="020B0604020202020204" pitchFamily="34" charset="0"/>
        <a:buNone/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486000" indent="0" algn="l" defTabSz="685800" rtl="0" eaLnBrk="1" latinLnBrk="0" hangingPunct="1">
        <a:lnSpc>
          <a:spcPct val="127000"/>
        </a:lnSpc>
        <a:spcBef>
          <a:spcPts val="0"/>
        </a:spcBef>
        <a:buFont typeface="Arial" panose="020B0604020202020204" pitchFamily="34" charset="0"/>
        <a:buNone/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127000"/>
        </a:lnSpc>
        <a:spcBef>
          <a:spcPts val="0"/>
        </a:spcBef>
        <a:buFont typeface="Arial" panose="020B0604020202020204" pitchFamily="34" charset="0"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 bwMode="gray">
          <a:xfrm>
            <a:off x="469800" y="452723"/>
            <a:ext cx="8100000" cy="81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469800" y="1507131"/>
            <a:ext cx="8100000" cy="297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JU-LEVEL1=Kop</a:t>
            </a:r>
          </a:p>
          <a:p>
            <a:pPr lvl="1"/>
            <a:r>
              <a:rPr lang="nl-NL" dirty="0"/>
              <a:t>JU-LEVEL2=Basistekst</a:t>
            </a:r>
          </a:p>
          <a:p>
            <a:pPr lvl="2"/>
            <a:r>
              <a:rPr lang="nl-NL" dirty="0"/>
              <a:t>JU-LEVEL3=Opsomming 1e niveau</a:t>
            </a:r>
          </a:p>
          <a:p>
            <a:pPr lvl="3"/>
            <a:r>
              <a:rPr lang="nl-NL" dirty="0"/>
              <a:t>JU-LEVEL4=Opsomming 2e niveau</a:t>
            </a:r>
          </a:p>
          <a:p>
            <a:pPr lvl="4"/>
            <a:r>
              <a:rPr lang="nl-NL" dirty="0"/>
              <a:t>JU-LEVEL5= Opsomming 3e niveau</a:t>
            </a:r>
          </a:p>
          <a:p>
            <a:pPr lvl="5"/>
            <a:r>
              <a:rPr lang="nl-NL" dirty="0"/>
              <a:t>JU-LEVEL6=Zwevend 1e niveau</a:t>
            </a:r>
          </a:p>
          <a:p>
            <a:pPr lvl="6"/>
            <a:r>
              <a:rPr lang="nl-NL" dirty="0"/>
              <a:t>JU-LEVEL7=Zwevend 2e niveau</a:t>
            </a:r>
          </a:p>
          <a:p>
            <a:pPr lvl="7"/>
            <a:r>
              <a:rPr lang="nl-NL" dirty="0"/>
              <a:t>JU-LEVEL8=Zwevend 3e niveau</a:t>
            </a:r>
          </a:p>
          <a:p>
            <a:pPr lvl="8"/>
            <a:r>
              <a:rPr lang="nl-NL" dirty="0"/>
              <a:t>JU-LEVEL9=Basistekst kleiner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 bwMode="gray">
          <a:xfrm>
            <a:off x="5740421" y="4802614"/>
            <a:ext cx="945000" cy="189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 bwMode="gray">
          <a:xfrm>
            <a:off x="766245" y="4802614"/>
            <a:ext cx="4725000" cy="189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gray">
          <a:xfrm>
            <a:off x="8386581" y="4800621"/>
            <a:ext cx="291600" cy="189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1050">
                <a:solidFill>
                  <a:schemeClr val="accent2"/>
                </a:solidFill>
              </a:defRPr>
            </a:lvl1pPr>
          </a:lstStyle>
          <a:p>
            <a:r>
              <a:rPr lang="nl-NL"/>
              <a:t>13</a:t>
            </a:r>
            <a:endParaRPr lang="nl-NL" dirty="0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gray">
          <a:xfrm>
            <a:off x="267892" y="4793457"/>
            <a:ext cx="411956" cy="160735"/>
          </a:xfrm>
          <a:custGeom>
            <a:avLst/>
            <a:gdLst>
              <a:gd name="T0" fmla="*/ 481 w 1730"/>
              <a:gd name="T1" fmla="*/ 2 h 676"/>
              <a:gd name="T2" fmla="*/ 126 w 1730"/>
              <a:gd name="T3" fmla="*/ 273 h 676"/>
              <a:gd name="T4" fmla="*/ 123 w 1730"/>
              <a:gd name="T5" fmla="*/ 281 h 676"/>
              <a:gd name="T6" fmla="*/ 0 w 1730"/>
              <a:gd name="T7" fmla="*/ 335 h 676"/>
              <a:gd name="T8" fmla="*/ 92 w 1730"/>
              <a:gd name="T9" fmla="*/ 390 h 676"/>
              <a:gd name="T10" fmla="*/ 68 w 1730"/>
              <a:gd name="T11" fmla="*/ 674 h 676"/>
              <a:gd name="T12" fmla="*/ 135 w 1730"/>
              <a:gd name="T13" fmla="*/ 637 h 676"/>
              <a:gd name="T14" fmla="*/ 433 w 1730"/>
              <a:gd name="T15" fmla="*/ 390 h 676"/>
              <a:gd name="T16" fmla="*/ 488 w 1730"/>
              <a:gd name="T17" fmla="*/ 676 h 676"/>
              <a:gd name="T18" fmla="*/ 542 w 1730"/>
              <a:gd name="T19" fmla="*/ 55 h 676"/>
              <a:gd name="T20" fmla="*/ 433 w 1730"/>
              <a:gd name="T21" fmla="*/ 281 h 676"/>
              <a:gd name="T22" fmla="*/ 321 w 1730"/>
              <a:gd name="T23" fmla="*/ 175 h 676"/>
              <a:gd name="T24" fmla="*/ 433 w 1730"/>
              <a:gd name="T25" fmla="*/ 151 h 676"/>
              <a:gd name="T26" fmla="*/ 952 w 1730"/>
              <a:gd name="T27" fmla="*/ 338 h 676"/>
              <a:gd name="T28" fmla="*/ 1137 w 1730"/>
              <a:gd name="T29" fmla="*/ 58 h 676"/>
              <a:gd name="T30" fmla="*/ 1122 w 1730"/>
              <a:gd name="T31" fmla="*/ 18 h 676"/>
              <a:gd name="T32" fmla="*/ 1082 w 1730"/>
              <a:gd name="T33" fmla="*/ 1 h 676"/>
              <a:gd name="T34" fmla="*/ 652 w 1730"/>
              <a:gd name="T35" fmla="*/ 55 h 676"/>
              <a:gd name="T36" fmla="*/ 706 w 1730"/>
              <a:gd name="T37" fmla="*/ 676 h 676"/>
              <a:gd name="T38" fmla="*/ 1122 w 1730"/>
              <a:gd name="T39" fmla="*/ 659 h 676"/>
              <a:gd name="T40" fmla="*/ 1056 w 1730"/>
              <a:gd name="T41" fmla="*/ 428 h 676"/>
              <a:gd name="T42" fmla="*/ 761 w 1730"/>
              <a:gd name="T43" fmla="*/ 110 h 676"/>
              <a:gd name="T44" fmla="*/ 1005 w 1730"/>
              <a:gd name="T45" fmla="*/ 127 h 676"/>
              <a:gd name="T46" fmla="*/ 976 w 1730"/>
              <a:gd name="T47" fmla="*/ 181 h 676"/>
              <a:gd name="T48" fmla="*/ 766 w 1730"/>
              <a:gd name="T49" fmla="*/ 281 h 676"/>
              <a:gd name="T50" fmla="*/ 761 w 1730"/>
              <a:gd name="T51" fmla="*/ 110 h 676"/>
              <a:gd name="T52" fmla="*/ 761 w 1730"/>
              <a:gd name="T53" fmla="*/ 568 h 676"/>
              <a:gd name="T54" fmla="*/ 770 w 1730"/>
              <a:gd name="T55" fmla="*/ 390 h 676"/>
              <a:gd name="T56" fmla="*/ 974 w 1730"/>
              <a:gd name="T57" fmla="*/ 499 h 676"/>
              <a:gd name="T58" fmla="*/ 978 w 1730"/>
              <a:gd name="T59" fmla="*/ 568 h 676"/>
              <a:gd name="T60" fmla="*/ 1673 w 1730"/>
              <a:gd name="T61" fmla="*/ 1 h 676"/>
              <a:gd name="T62" fmla="*/ 1290 w 1730"/>
              <a:gd name="T63" fmla="*/ 1 h 676"/>
              <a:gd name="T64" fmla="*/ 1231 w 1730"/>
              <a:gd name="T65" fmla="*/ 55 h 676"/>
              <a:gd name="T66" fmla="*/ 1171 w 1730"/>
              <a:gd name="T67" fmla="*/ 335 h 676"/>
              <a:gd name="T68" fmla="*/ 1231 w 1730"/>
              <a:gd name="T69" fmla="*/ 622 h 676"/>
              <a:gd name="T70" fmla="*/ 1340 w 1730"/>
              <a:gd name="T71" fmla="*/ 622 h 676"/>
              <a:gd name="T72" fmla="*/ 1552 w 1730"/>
              <a:gd name="T73" fmla="*/ 327 h 676"/>
              <a:gd name="T74" fmla="*/ 1715 w 1730"/>
              <a:gd name="T75" fmla="*/ 21 h 676"/>
              <a:gd name="T76" fmla="*/ 1500 w 1730"/>
              <a:gd name="T77" fmla="*/ 232 h 676"/>
              <a:gd name="T78" fmla="*/ 1340 w 1730"/>
              <a:gd name="T79" fmla="*/ 110 h 676"/>
              <a:gd name="T80" fmla="*/ 1589 w 1730"/>
              <a:gd name="T81" fmla="*/ 12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30" h="676">
                <a:moveTo>
                  <a:pt x="524" y="15"/>
                </a:moveTo>
                <a:cubicBezTo>
                  <a:pt x="512" y="5"/>
                  <a:pt x="496" y="0"/>
                  <a:pt x="481" y="2"/>
                </a:cubicBezTo>
                <a:cubicBezTo>
                  <a:pt x="476" y="2"/>
                  <a:pt x="350" y="19"/>
                  <a:pt x="256" y="88"/>
                </a:cubicBezTo>
                <a:cubicBezTo>
                  <a:pt x="174" y="149"/>
                  <a:pt x="130" y="261"/>
                  <a:pt x="126" y="273"/>
                </a:cubicBezTo>
                <a:cubicBezTo>
                  <a:pt x="124" y="277"/>
                  <a:pt x="124" y="277"/>
                  <a:pt x="124" y="277"/>
                </a:cubicBezTo>
                <a:cubicBezTo>
                  <a:pt x="123" y="281"/>
                  <a:pt x="123" y="281"/>
                  <a:pt x="123" y="281"/>
                </a:cubicBezTo>
                <a:cubicBezTo>
                  <a:pt x="55" y="281"/>
                  <a:pt x="55" y="281"/>
                  <a:pt x="55" y="281"/>
                </a:cubicBezTo>
                <a:cubicBezTo>
                  <a:pt x="25" y="281"/>
                  <a:pt x="0" y="305"/>
                  <a:pt x="0" y="335"/>
                </a:cubicBezTo>
                <a:cubicBezTo>
                  <a:pt x="0" y="365"/>
                  <a:pt x="25" y="390"/>
                  <a:pt x="55" y="390"/>
                </a:cubicBezTo>
                <a:cubicBezTo>
                  <a:pt x="92" y="390"/>
                  <a:pt x="92" y="390"/>
                  <a:pt x="92" y="390"/>
                </a:cubicBezTo>
                <a:cubicBezTo>
                  <a:pt x="30" y="607"/>
                  <a:pt x="30" y="607"/>
                  <a:pt x="30" y="607"/>
                </a:cubicBezTo>
                <a:cubicBezTo>
                  <a:pt x="22" y="636"/>
                  <a:pt x="38" y="666"/>
                  <a:pt x="68" y="674"/>
                </a:cubicBezTo>
                <a:cubicBezTo>
                  <a:pt x="72" y="676"/>
                  <a:pt x="78" y="676"/>
                  <a:pt x="82" y="676"/>
                </a:cubicBezTo>
                <a:cubicBezTo>
                  <a:pt x="106" y="676"/>
                  <a:pt x="128" y="661"/>
                  <a:pt x="135" y="637"/>
                </a:cubicBezTo>
                <a:cubicBezTo>
                  <a:pt x="206" y="390"/>
                  <a:pt x="206" y="390"/>
                  <a:pt x="206" y="390"/>
                </a:cubicBezTo>
                <a:cubicBezTo>
                  <a:pt x="433" y="390"/>
                  <a:pt x="433" y="390"/>
                  <a:pt x="433" y="390"/>
                </a:cubicBezTo>
                <a:cubicBezTo>
                  <a:pt x="433" y="622"/>
                  <a:pt x="433" y="622"/>
                  <a:pt x="433" y="622"/>
                </a:cubicBezTo>
                <a:cubicBezTo>
                  <a:pt x="433" y="652"/>
                  <a:pt x="458" y="676"/>
                  <a:pt x="488" y="676"/>
                </a:cubicBezTo>
                <a:cubicBezTo>
                  <a:pt x="518" y="676"/>
                  <a:pt x="542" y="652"/>
                  <a:pt x="542" y="622"/>
                </a:cubicBezTo>
                <a:cubicBezTo>
                  <a:pt x="542" y="55"/>
                  <a:pt x="542" y="55"/>
                  <a:pt x="542" y="55"/>
                </a:cubicBezTo>
                <a:cubicBezTo>
                  <a:pt x="542" y="40"/>
                  <a:pt x="536" y="25"/>
                  <a:pt x="524" y="15"/>
                </a:cubicBezTo>
                <a:close/>
                <a:moveTo>
                  <a:pt x="433" y="281"/>
                </a:moveTo>
                <a:cubicBezTo>
                  <a:pt x="241" y="281"/>
                  <a:pt x="241" y="281"/>
                  <a:pt x="241" y="281"/>
                </a:cubicBezTo>
                <a:cubicBezTo>
                  <a:pt x="258" y="248"/>
                  <a:pt x="286" y="201"/>
                  <a:pt x="321" y="175"/>
                </a:cubicBezTo>
                <a:cubicBezTo>
                  <a:pt x="346" y="157"/>
                  <a:pt x="376" y="143"/>
                  <a:pt x="404" y="133"/>
                </a:cubicBezTo>
                <a:cubicBezTo>
                  <a:pt x="421" y="129"/>
                  <a:pt x="430" y="135"/>
                  <a:pt x="433" y="151"/>
                </a:cubicBezTo>
                <a:lnTo>
                  <a:pt x="433" y="281"/>
                </a:lnTo>
                <a:close/>
                <a:moveTo>
                  <a:pt x="952" y="338"/>
                </a:moveTo>
                <a:cubicBezTo>
                  <a:pt x="988" y="318"/>
                  <a:pt x="1025" y="290"/>
                  <a:pt x="1058" y="252"/>
                </a:cubicBezTo>
                <a:cubicBezTo>
                  <a:pt x="1131" y="170"/>
                  <a:pt x="1136" y="63"/>
                  <a:pt x="1137" y="58"/>
                </a:cubicBezTo>
                <a:cubicBezTo>
                  <a:pt x="1138" y="47"/>
                  <a:pt x="1134" y="35"/>
                  <a:pt x="1128" y="26"/>
                </a:cubicBezTo>
                <a:cubicBezTo>
                  <a:pt x="1126" y="23"/>
                  <a:pt x="1124" y="21"/>
                  <a:pt x="1122" y="18"/>
                </a:cubicBezTo>
                <a:cubicBezTo>
                  <a:pt x="1122" y="18"/>
                  <a:pt x="1122" y="18"/>
                  <a:pt x="1122" y="18"/>
                </a:cubicBezTo>
                <a:cubicBezTo>
                  <a:pt x="1112" y="7"/>
                  <a:pt x="1097" y="1"/>
                  <a:pt x="1082" y="1"/>
                </a:cubicBezTo>
                <a:cubicBezTo>
                  <a:pt x="706" y="1"/>
                  <a:pt x="706" y="1"/>
                  <a:pt x="706" y="1"/>
                </a:cubicBezTo>
                <a:cubicBezTo>
                  <a:pt x="676" y="1"/>
                  <a:pt x="652" y="25"/>
                  <a:pt x="652" y="55"/>
                </a:cubicBezTo>
                <a:cubicBezTo>
                  <a:pt x="652" y="622"/>
                  <a:pt x="652" y="622"/>
                  <a:pt x="652" y="622"/>
                </a:cubicBezTo>
                <a:cubicBezTo>
                  <a:pt x="652" y="652"/>
                  <a:pt x="676" y="676"/>
                  <a:pt x="706" y="676"/>
                </a:cubicBezTo>
                <a:cubicBezTo>
                  <a:pt x="1082" y="676"/>
                  <a:pt x="1082" y="676"/>
                  <a:pt x="1082" y="676"/>
                </a:cubicBezTo>
                <a:cubicBezTo>
                  <a:pt x="1097" y="676"/>
                  <a:pt x="1111" y="670"/>
                  <a:pt x="1122" y="659"/>
                </a:cubicBezTo>
                <a:cubicBezTo>
                  <a:pt x="1132" y="649"/>
                  <a:pt x="1137" y="635"/>
                  <a:pt x="1137" y="620"/>
                </a:cubicBezTo>
                <a:cubicBezTo>
                  <a:pt x="1136" y="615"/>
                  <a:pt x="1132" y="514"/>
                  <a:pt x="1056" y="428"/>
                </a:cubicBezTo>
                <a:cubicBezTo>
                  <a:pt x="1022" y="388"/>
                  <a:pt x="986" y="359"/>
                  <a:pt x="952" y="338"/>
                </a:cubicBezTo>
                <a:close/>
                <a:moveTo>
                  <a:pt x="761" y="110"/>
                </a:moveTo>
                <a:cubicBezTo>
                  <a:pt x="972" y="110"/>
                  <a:pt x="972" y="110"/>
                  <a:pt x="972" y="110"/>
                </a:cubicBezTo>
                <a:cubicBezTo>
                  <a:pt x="993" y="110"/>
                  <a:pt x="1005" y="115"/>
                  <a:pt x="1005" y="127"/>
                </a:cubicBezTo>
                <a:cubicBezTo>
                  <a:pt x="1005" y="133"/>
                  <a:pt x="1003" y="140"/>
                  <a:pt x="998" y="149"/>
                </a:cubicBezTo>
                <a:cubicBezTo>
                  <a:pt x="992" y="160"/>
                  <a:pt x="985" y="171"/>
                  <a:pt x="976" y="181"/>
                </a:cubicBezTo>
                <a:cubicBezTo>
                  <a:pt x="897" y="271"/>
                  <a:pt x="793" y="280"/>
                  <a:pt x="774" y="281"/>
                </a:cubicBezTo>
                <a:cubicBezTo>
                  <a:pt x="769" y="281"/>
                  <a:pt x="766" y="281"/>
                  <a:pt x="766" y="281"/>
                </a:cubicBezTo>
                <a:cubicBezTo>
                  <a:pt x="761" y="282"/>
                  <a:pt x="761" y="282"/>
                  <a:pt x="761" y="282"/>
                </a:cubicBezTo>
                <a:lnTo>
                  <a:pt x="761" y="110"/>
                </a:lnTo>
                <a:close/>
                <a:moveTo>
                  <a:pt x="978" y="568"/>
                </a:moveTo>
                <a:cubicBezTo>
                  <a:pt x="761" y="568"/>
                  <a:pt x="761" y="568"/>
                  <a:pt x="761" y="568"/>
                </a:cubicBezTo>
                <a:cubicBezTo>
                  <a:pt x="761" y="389"/>
                  <a:pt x="761" y="389"/>
                  <a:pt x="761" y="389"/>
                </a:cubicBezTo>
                <a:cubicBezTo>
                  <a:pt x="764" y="390"/>
                  <a:pt x="767" y="390"/>
                  <a:pt x="770" y="390"/>
                </a:cubicBezTo>
                <a:cubicBezTo>
                  <a:pt x="777" y="390"/>
                  <a:pt x="777" y="390"/>
                  <a:pt x="777" y="390"/>
                </a:cubicBezTo>
                <a:cubicBezTo>
                  <a:pt x="794" y="390"/>
                  <a:pt x="883" y="395"/>
                  <a:pt x="974" y="499"/>
                </a:cubicBezTo>
                <a:cubicBezTo>
                  <a:pt x="984" y="511"/>
                  <a:pt x="992" y="523"/>
                  <a:pt x="999" y="535"/>
                </a:cubicBezTo>
                <a:cubicBezTo>
                  <a:pt x="1008" y="557"/>
                  <a:pt x="1000" y="566"/>
                  <a:pt x="978" y="568"/>
                </a:cubicBezTo>
                <a:close/>
                <a:moveTo>
                  <a:pt x="1715" y="21"/>
                </a:moveTo>
                <a:cubicBezTo>
                  <a:pt x="1704" y="8"/>
                  <a:pt x="1689" y="1"/>
                  <a:pt x="1673" y="1"/>
                </a:cubicBezTo>
                <a:cubicBezTo>
                  <a:pt x="1294" y="1"/>
                  <a:pt x="1294" y="1"/>
                  <a:pt x="1294" y="1"/>
                </a:cubicBezTo>
                <a:cubicBezTo>
                  <a:pt x="1290" y="1"/>
                  <a:pt x="1290" y="1"/>
                  <a:pt x="1290" y="1"/>
                </a:cubicBezTo>
                <a:cubicBezTo>
                  <a:pt x="1286" y="1"/>
                  <a:pt x="1286" y="1"/>
                  <a:pt x="1286" y="1"/>
                </a:cubicBezTo>
                <a:cubicBezTo>
                  <a:pt x="1256" y="1"/>
                  <a:pt x="1231" y="25"/>
                  <a:pt x="1231" y="55"/>
                </a:cubicBezTo>
                <a:cubicBezTo>
                  <a:pt x="1231" y="280"/>
                  <a:pt x="1231" y="280"/>
                  <a:pt x="1231" y="280"/>
                </a:cubicBezTo>
                <a:cubicBezTo>
                  <a:pt x="1200" y="280"/>
                  <a:pt x="1171" y="305"/>
                  <a:pt x="1171" y="335"/>
                </a:cubicBezTo>
                <a:cubicBezTo>
                  <a:pt x="1171" y="366"/>
                  <a:pt x="1200" y="391"/>
                  <a:pt x="1231" y="391"/>
                </a:cubicBezTo>
                <a:cubicBezTo>
                  <a:pt x="1231" y="622"/>
                  <a:pt x="1231" y="622"/>
                  <a:pt x="1231" y="622"/>
                </a:cubicBezTo>
                <a:cubicBezTo>
                  <a:pt x="1231" y="652"/>
                  <a:pt x="1256" y="676"/>
                  <a:pt x="1286" y="676"/>
                </a:cubicBezTo>
                <a:cubicBezTo>
                  <a:pt x="1316" y="676"/>
                  <a:pt x="1340" y="652"/>
                  <a:pt x="1340" y="622"/>
                </a:cubicBezTo>
                <a:cubicBezTo>
                  <a:pt x="1340" y="389"/>
                  <a:pt x="1340" y="389"/>
                  <a:pt x="1340" y="389"/>
                </a:cubicBezTo>
                <a:cubicBezTo>
                  <a:pt x="1392" y="385"/>
                  <a:pt x="1472" y="371"/>
                  <a:pt x="1552" y="327"/>
                </a:cubicBezTo>
                <a:cubicBezTo>
                  <a:pt x="1694" y="251"/>
                  <a:pt x="1726" y="72"/>
                  <a:pt x="1727" y="65"/>
                </a:cubicBezTo>
                <a:cubicBezTo>
                  <a:pt x="1730" y="49"/>
                  <a:pt x="1725" y="33"/>
                  <a:pt x="1715" y="21"/>
                </a:cubicBezTo>
                <a:close/>
                <a:moveTo>
                  <a:pt x="1588" y="136"/>
                </a:moveTo>
                <a:cubicBezTo>
                  <a:pt x="1569" y="172"/>
                  <a:pt x="1542" y="210"/>
                  <a:pt x="1500" y="232"/>
                </a:cubicBezTo>
                <a:cubicBezTo>
                  <a:pt x="1441" y="264"/>
                  <a:pt x="1381" y="275"/>
                  <a:pt x="1340" y="279"/>
                </a:cubicBezTo>
                <a:cubicBezTo>
                  <a:pt x="1340" y="110"/>
                  <a:pt x="1340" y="110"/>
                  <a:pt x="1340" y="110"/>
                </a:cubicBezTo>
                <a:cubicBezTo>
                  <a:pt x="1556" y="110"/>
                  <a:pt x="1556" y="110"/>
                  <a:pt x="1556" y="110"/>
                </a:cubicBezTo>
                <a:cubicBezTo>
                  <a:pt x="1577" y="110"/>
                  <a:pt x="1589" y="114"/>
                  <a:pt x="1589" y="127"/>
                </a:cubicBezTo>
                <a:cubicBezTo>
                  <a:pt x="1589" y="130"/>
                  <a:pt x="1588" y="133"/>
                  <a:pt x="1588" y="136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sp>
        <p:nvSpPr>
          <p:cNvPr id="8" name="Freeform 7">
            <a:hlinkClick r:id="" action="ppaction://hlinkshowjump?jump=previousslide"/>
          </p:cNvPr>
          <p:cNvSpPr>
            <a:spLocks/>
          </p:cNvSpPr>
          <p:nvPr userDrawn="1"/>
        </p:nvSpPr>
        <p:spPr bwMode="gray">
          <a:xfrm>
            <a:off x="8210551" y="4825603"/>
            <a:ext cx="60722" cy="101204"/>
          </a:xfrm>
          <a:custGeom>
            <a:avLst/>
            <a:gdLst>
              <a:gd name="T0" fmla="*/ 239 w 254"/>
              <a:gd name="T1" fmla="*/ 359 h 426"/>
              <a:gd name="T2" fmla="*/ 93 w 254"/>
              <a:gd name="T3" fmla="*/ 213 h 426"/>
              <a:gd name="T4" fmla="*/ 239 w 254"/>
              <a:gd name="T5" fmla="*/ 67 h 426"/>
              <a:gd name="T6" fmla="*/ 239 w 254"/>
              <a:gd name="T7" fmla="*/ 15 h 426"/>
              <a:gd name="T8" fmla="*/ 187 w 254"/>
              <a:gd name="T9" fmla="*/ 15 h 426"/>
              <a:gd name="T10" fmla="*/ 15 w 254"/>
              <a:gd name="T11" fmla="*/ 187 h 426"/>
              <a:gd name="T12" fmla="*/ 15 w 254"/>
              <a:gd name="T13" fmla="*/ 239 h 426"/>
              <a:gd name="T14" fmla="*/ 187 w 254"/>
              <a:gd name="T15" fmla="*/ 411 h 426"/>
              <a:gd name="T16" fmla="*/ 239 w 254"/>
              <a:gd name="T17" fmla="*/ 411 h 426"/>
              <a:gd name="T18" fmla="*/ 239 w 254"/>
              <a:gd name="T19" fmla="*/ 35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" h="426">
                <a:moveTo>
                  <a:pt x="239" y="359"/>
                </a:moveTo>
                <a:cubicBezTo>
                  <a:pt x="93" y="213"/>
                  <a:pt x="93" y="213"/>
                  <a:pt x="93" y="213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54" y="52"/>
                  <a:pt x="254" y="30"/>
                  <a:pt x="239" y="15"/>
                </a:cubicBezTo>
                <a:cubicBezTo>
                  <a:pt x="224" y="0"/>
                  <a:pt x="202" y="0"/>
                  <a:pt x="187" y="15"/>
                </a:cubicBezTo>
                <a:cubicBezTo>
                  <a:pt x="15" y="187"/>
                  <a:pt x="15" y="187"/>
                  <a:pt x="15" y="187"/>
                </a:cubicBezTo>
                <a:cubicBezTo>
                  <a:pt x="0" y="202"/>
                  <a:pt x="0" y="224"/>
                  <a:pt x="15" y="239"/>
                </a:cubicBezTo>
                <a:cubicBezTo>
                  <a:pt x="187" y="411"/>
                  <a:pt x="187" y="411"/>
                  <a:pt x="187" y="411"/>
                </a:cubicBezTo>
                <a:cubicBezTo>
                  <a:pt x="202" y="426"/>
                  <a:pt x="224" y="426"/>
                  <a:pt x="239" y="411"/>
                </a:cubicBezTo>
                <a:cubicBezTo>
                  <a:pt x="254" y="396"/>
                  <a:pt x="254" y="374"/>
                  <a:pt x="239" y="359"/>
                </a:cubicBezTo>
                <a:close/>
              </a:path>
            </a:pathLst>
          </a:custGeom>
          <a:solidFill>
            <a:srgbClr val="ED71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sp>
        <p:nvSpPr>
          <p:cNvPr id="9" name="Freeform 8">
            <a:hlinkClick r:id="" action="ppaction://hlinkshowjump?jump=nextslide"/>
          </p:cNvPr>
          <p:cNvSpPr>
            <a:spLocks/>
          </p:cNvSpPr>
          <p:nvPr userDrawn="1"/>
        </p:nvSpPr>
        <p:spPr bwMode="gray">
          <a:xfrm>
            <a:off x="8790385" y="4825603"/>
            <a:ext cx="60722" cy="101204"/>
          </a:xfrm>
          <a:custGeom>
            <a:avLst/>
            <a:gdLst>
              <a:gd name="T0" fmla="*/ 15 w 254"/>
              <a:gd name="T1" fmla="*/ 359 h 426"/>
              <a:gd name="T2" fmla="*/ 161 w 254"/>
              <a:gd name="T3" fmla="*/ 213 h 426"/>
              <a:gd name="T4" fmla="*/ 15 w 254"/>
              <a:gd name="T5" fmla="*/ 67 h 426"/>
              <a:gd name="T6" fmla="*/ 15 w 254"/>
              <a:gd name="T7" fmla="*/ 15 h 426"/>
              <a:gd name="T8" fmla="*/ 67 w 254"/>
              <a:gd name="T9" fmla="*/ 15 h 426"/>
              <a:gd name="T10" fmla="*/ 239 w 254"/>
              <a:gd name="T11" fmla="*/ 187 h 426"/>
              <a:gd name="T12" fmla="*/ 239 w 254"/>
              <a:gd name="T13" fmla="*/ 239 h 426"/>
              <a:gd name="T14" fmla="*/ 67 w 254"/>
              <a:gd name="T15" fmla="*/ 411 h 426"/>
              <a:gd name="T16" fmla="*/ 15 w 254"/>
              <a:gd name="T17" fmla="*/ 411 h 426"/>
              <a:gd name="T18" fmla="*/ 15 w 254"/>
              <a:gd name="T19" fmla="*/ 35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" h="426">
                <a:moveTo>
                  <a:pt x="15" y="359"/>
                </a:moveTo>
                <a:cubicBezTo>
                  <a:pt x="161" y="213"/>
                  <a:pt x="161" y="213"/>
                  <a:pt x="161" y="213"/>
                </a:cubicBezTo>
                <a:cubicBezTo>
                  <a:pt x="15" y="67"/>
                  <a:pt x="15" y="67"/>
                  <a:pt x="15" y="67"/>
                </a:cubicBezTo>
                <a:cubicBezTo>
                  <a:pt x="0" y="52"/>
                  <a:pt x="0" y="30"/>
                  <a:pt x="15" y="15"/>
                </a:cubicBezTo>
                <a:cubicBezTo>
                  <a:pt x="30" y="0"/>
                  <a:pt x="52" y="0"/>
                  <a:pt x="67" y="15"/>
                </a:cubicBezTo>
                <a:cubicBezTo>
                  <a:pt x="239" y="187"/>
                  <a:pt x="239" y="187"/>
                  <a:pt x="239" y="187"/>
                </a:cubicBezTo>
                <a:cubicBezTo>
                  <a:pt x="254" y="202"/>
                  <a:pt x="254" y="224"/>
                  <a:pt x="239" y="239"/>
                </a:cubicBezTo>
                <a:cubicBezTo>
                  <a:pt x="67" y="411"/>
                  <a:pt x="67" y="411"/>
                  <a:pt x="67" y="411"/>
                </a:cubicBezTo>
                <a:cubicBezTo>
                  <a:pt x="52" y="426"/>
                  <a:pt x="30" y="426"/>
                  <a:pt x="15" y="411"/>
                </a:cubicBezTo>
                <a:cubicBezTo>
                  <a:pt x="0" y="396"/>
                  <a:pt x="0" y="374"/>
                  <a:pt x="15" y="359"/>
                </a:cubicBezTo>
                <a:close/>
              </a:path>
            </a:pathLst>
          </a:custGeom>
          <a:solidFill>
            <a:srgbClr val="ED71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61955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  <p:sldLayoutId id="2147483786" r:id="rId24"/>
    <p:sldLayoutId id="2147483787" r:id="rId25"/>
    <p:sldLayoutId id="2147483788" r:id="rId26"/>
    <p:sldLayoutId id="2147483789" r:id="rId27"/>
    <p:sldLayoutId id="2147483790" r:id="rId28"/>
    <p:sldLayoutId id="2147483791" r:id="rId29"/>
    <p:sldLayoutId id="2147483792" r:id="rId30"/>
    <p:sldLayoutId id="2147483793" r:id="rId31"/>
    <p:sldLayoutId id="2147483794" r:id="rId32"/>
    <p:sldLayoutId id="2147483795" r:id="rId33"/>
    <p:sldLayoutId id="2147483796" r:id="rId34"/>
    <p:sldLayoutId id="2147483797" r:id="rId35"/>
    <p:sldLayoutId id="2147483798" r:id="rId36"/>
    <p:sldLayoutId id="2147483799" r:id="rId37"/>
    <p:sldLayoutId id="2147483800" r:id="rId38"/>
    <p:sldLayoutId id="2147483801" r:id="rId39"/>
    <p:sldLayoutId id="2147483802" r:id="rId40"/>
    <p:sldLayoutId id="2147483803" r:id="rId41"/>
    <p:sldLayoutId id="2147483804" r:id="rId42"/>
    <p:sldLayoutId id="2147483805" r:id="rId43"/>
    <p:sldLayoutId id="2147483806" r:id="rId44"/>
    <p:sldLayoutId id="2147483807" r:id="rId45"/>
    <p:sldLayoutId id="2147483808" r:id="rId46"/>
    <p:sldLayoutId id="2147483809" r:id="rId47"/>
    <p:sldLayoutId id="2147483810" r:id="rId48"/>
    <p:sldLayoutId id="2147483811" r:id="rId49"/>
    <p:sldLayoutId id="2147483812" r:id="rId50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075" b="0" i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7000"/>
        </a:lnSpc>
        <a:spcBef>
          <a:spcPts val="1875"/>
        </a:spcBef>
        <a:buClr>
          <a:schemeClr val="accent3"/>
        </a:buClr>
        <a:buFontTx/>
        <a:buNone/>
        <a:defRPr lang="nl-NL" sz="1275" b="1" kern="1200" dirty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2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None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62000" indent="-162000" algn="l" defTabSz="685800" rtl="0" eaLnBrk="1" latinLnBrk="0" hangingPunct="1">
        <a:lnSpc>
          <a:spcPct val="127000"/>
        </a:lnSpc>
        <a:spcBef>
          <a:spcPts val="0"/>
        </a:spcBef>
        <a:buClr>
          <a:schemeClr val="accent3"/>
        </a:buClr>
        <a:buFontTx/>
        <a:buBlip>
          <a:blip r:embed="rId52"/>
        </a:buBlip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324000" indent="-162000" algn="l" defTabSz="685800" rtl="0" eaLnBrk="1" latinLnBrk="0" hangingPunct="1">
        <a:lnSpc>
          <a:spcPct val="12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275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486000" indent="-162000" algn="l" defTabSz="685800" rtl="0" eaLnBrk="1" latinLnBrk="0" hangingPunct="1">
        <a:lnSpc>
          <a:spcPct val="12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‒"/>
        <a:defRPr lang="nl-NL" sz="1275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62000" indent="0" algn="l" defTabSz="685800" rtl="0" eaLnBrk="1" latinLnBrk="0" hangingPunct="1">
        <a:lnSpc>
          <a:spcPct val="127000"/>
        </a:lnSpc>
        <a:spcBef>
          <a:spcPts val="0"/>
        </a:spcBef>
        <a:buFont typeface="Arial" panose="020B0604020202020204" pitchFamily="34" charset="0"/>
        <a:buNone/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324000" indent="0" algn="l" defTabSz="685800" rtl="0" eaLnBrk="1" latinLnBrk="0" hangingPunct="1">
        <a:lnSpc>
          <a:spcPct val="127000"/>
        </a:lnSpc>
        <a:spcBef>
          <a:spcPts val="0"/>
        </a:spcBef>
        <a:buFont typeface="Arial" panose="020B0604020202020204" pitchFamily="34" charset="0"/>
        <a:buNone/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486000" indent="0" algn="l" defTabSz="685800" rtl="0" eaLnBrk="1" latinLnBrk="0" hangingPunct="1">
        <a:lnSpc>
          <a:spcPct val="127000"/>
        </a:lnSpc>
        <a:spcBef>
          <a:spcPts val="0"/>
        </a:spcBef>
        <a:buFont typeface="Arial" panose="020B0604020202020204" pitchFamily="34" charset="0"/>
        <a:buNone/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127000"/>
        </a:lnSpc>
        <a:spcBef>
          <a:spcPts val="0"/>
        </a:spcBef>
        <a:buFont typeface="Arial" panose="020B0604020202020204" pitchFamily="34" charset="0"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 bwMode="gray">
          <a:xfrm>
            <a:off x="469800" y="452723"/>
            <a:ext cx="8100000" cy="81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469800" y="1507131"/>
            <a:ext cx="8100000" cy="297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JU-LEVEL1=Kop</a:t>
            </a:r>
          </a:p>
          <a:p>
            <a:pPr lvl="1"/>
            <a:r>
              <a:rPr lang="nl-NL" dirty="0"/>
              <a:t>JU-LEVEL2=Basistekst</a:t>
            </a:r>
          </a:p>
          <a:p>
            <a:pPr lvl="2"/>
            <a:r>
              <a:rPr lang="nl-NL" dirty="0"/>
              <a:t>JU-LEVEL3=Opsomming 1e niveau</a:t>
            </a:r>
          </a:p>
          <a:p>
            <a:pPr lvl="3"/>
            <a:r>
              <a:rPr lang="nl-NL" dirty="0"/>
              <a:t>JU-LEVEL4=Opsomming 2e niveau</a:t>
            </a:r>
          </a:p>
          <a:p>
            <a:pPr lvl="4"/>
            <a:r>
              <a:rPr lang="nl-NL" dirty="0"/>
              <a:t>JU-LEVEL5= Opsomming 3e niveau</a:t>
            </a:r>
          </a:p>
          <a:p>
            <a:pPr lvl="5"/>
            <a:r>
              <a:rPr lang="nl-NL" dirty="0"/>
              <a:t>JU-LEVEL6=Zwevend 1e niveau</a:t>
            </a:r>
          </a:p>
          <a:p>
            <a:pPr lvl="6"/>
            <a:r>
              <a:rPr lang="nl-NL" dirty="0"/>
              <a:t>JU-LEVEL7=Zwevend 2e niveau</a:t>
            </a:r>
          </a:p>
          <a:p>
            <a:pPr lvl="7"/>
            <a:r>
              <a:rPr lang="nl-NL" dirty="0"/>
              <a:t>JU-LEVEL8=Zwevend 3e niveau</a:t>
            </a:r>
          </a:p>
          <a:p>
            <a:pPr lvl="8"/>
            <a:r>
              <a:rPr lang="nl-NL" dirty="0"/>
              <a:t>JU-LEVEL9=Basistekst kleiner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 bwMode="gray">
          <a:xfrm>
            <a:off x="5740421" y="4802614"/>
            <a:ext cx="945000" cy="189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 bwMode="gray">
          <a:xfrm>
            <a:off x="766245" y="4802614"/>
            <a:ext cx="4725000" cy="189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gray">
          <a:xfrm>
            <a:off x="8386581" y="4800621"/>
            <a:ext cx="291600" cy="189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1050">
                <a:solidFill>
                  <a:schemeClr val="accent2"/>
                </a:solidFill>
              </a:defRPr>
            </a:lvl1pPr>
          </a:lstStyle>
          <a:p>
            <a:r>
              <a:rPr lang="nl-NL"/>
              <a:t>13</a:t>
            </a:r>
            <a:endParaRPr lang="nl-NL" dirty="0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gray">
          <a:xfrm>
            <a:off x="267892" y="4793457"/>
            <a:ext cx="411956" cy="160735"/>
          </a:xfrm>
          <a:custGeom>
            <a:avLst/>
            <a:gdLst>
              <a:gd name="T0" fmla="*/ 481 w 1730"/>
              <a:gd name="T1" fmla="*/ 2 h 676"/>
              <a:gd name="T2" fmla="*/ 126 w 1730"/>
              <a:gd name="T3" fmla="*/ 273 h 676"/>
              <a:gd name="T4" fmla="*/ 123 w 1730"/>
              <a:gd name="T5" fmla="*/ 281 h 676"/>
              <a:gd name="T6" fmla="*/ 0 w 1730"/>
              <a:gd name="T7" fmla="*/ 335 h 676"/>
              <a:gd name="T8" fmla="*/ 92 w 1730"/>
              <a:gd name="T9" fmla="*/ 390 h 676"/>
              <a:gd name="T10" fmla="*/ 68 w 1730"/>
              <a:gd name="T11" fmla="*/ 674 h 676"/>
              <a:gd name="T12" fmla="*/ 135 w 1730"/>
              <a:gd name="T13" fmla="*/ 637 h 676"/>
              <a:gd name="T14" fmla="*/ 433 w 1730"/>
              <a:gd name="T15" fmla="*/ 390 h 676"/>
              <a:gd name="T16" fmla="*/ 488 w 1730"/>
              <a:gd name="T17" fmla="*/ 676 h 676"/>
              <a:gd name="T18" fmla="*/ 542 w 1730"/>
              <a:gd name="T19" fmla="*/ 55 h 676"/>
              <a:gd name="T20" fmla="*/ 433 w 1730"/>
              <a:gd name="T21" fmla="*/ 281 h 676"/>
              <a:gd name="T22" fmla="*/ 321 w 1730"/>
              <a:gd name="T23" fmla="*/ 175 h 676"/>
              <a:gd name="T24" fmla="*/ 433 w 1730"/>
              <a:gd name="T25" fmla="*/ 151 h 676"/>
              <a:gd name="T26" fmla="*/ 952 w 1730"/>
              <a:gd name="T27" fmla="*/ 338 h 676"/>
              <a:gd name="T28" fmla="*/ 1137 w 1730"/>
              <a:gd name="T29" fmla="*/ 58 h 676"/>
              <a:gd name="T30" fmla="*/ 1122 w 1730"/>
              <a:gd name="T31" fmla="*/ 18 h 676"/>
              <a:gd name="T32" fmla="*/ 1082 w 1730"/>
              <a:gd name="T33" fmla="*/ 1 h 676"/>
              <a:gd name="T34" fmla="*/ 652 w 1730"/>
              <a:gd name="T35" fmla="*/ 55 h 676"/>
              <a:gd name="T36" fmla="*/ 706 w 1730"/>
              <a:gd name="T37" fmla="*/ 676 h 676"/>
              <a:gd name="T38" fmla="*/ 1122 w 1730"/>
              <a:gd name="T39" fmla="*/ 659 h 676"/>
              <a:gd name="T40" fmla="*/ 1056 w 1730"/>
              <a:gd name="T41" fmla="*/ 428 h 676"/>
              <a:gd name="T42" fmla="*/ 761 w 1730"/>
              <a:gd name="T43" fmla="*/ 110 h 676"/>
              <a:gd name="T44" fmla="*/ 1005 w 1730"/>
              <a:gd name="T45" fmla="*/ 127 h 676"/>
              <a:gd name="T46" fmla="*/ 976 w 1730"/>
              <a:gd name="T47" fmla="*/ 181 h 676"/>
              <a:gd name="T48" fmla="*/ 766 w 1730"/>
              <a:gd name="T49" fmla="*/ 281 h 676"/>
              <a:gd name="T50" fmla="*/ 761 w 1730"/>
              <a:gd name="T51" fmla="*/ 110 h 676"/>
              <a:gd name="T52" fmla="*/ 761 w 1730"/>
              <a:gd name="T53" fmla="*/ 568 h 676"/>
              <a:gd name="T54" fmla="*/ 770 w 1730"/>
              <a:gd name="T55" fmla="*/ 390 h 676"/>
              <a:gd name="T56" fmla="*/ 974 w 1730"/>
              <a:gd name="T57" fmla="*/ 499 h 676"/>
              <a:gd name="T58" fmla="*/ 978 w 1730"/>
              <a:gd name="T59" fmla="*/ 568 h 676"/>
              <a:gd name="T60" fmla="*/ 1673 w 1730"/>
              <a:gd name="T61" fmla="*/ 1 h 676"/>
              <a:gd name="T62" fmla="*/ 1290 w 1730"/>
              <a:gd name="T63" fmla="*/ 1 h 676"/>
              <a:gd name="T64" fmla="*/ 1231 w 1730"/>
              <a:gd name="T65" fmla="*/ 55 h 676"/>
              <a:gd name="T66" fmla="*/ 1171 w 1730"/>
              <a:gd name="T67" fmla="*/ 335 h 676"/>
              <a:gd name="T68" fmla="*/ 1231 w 1730"/>
              <a:gd name="T69" fmla="*/ 622 h 676"/>
              <a:gd name="T70" fmla="*/ 1340 w 1730"/>
              <a:gd name="T71" fmla="*/ 622 h 676"/>
              <a:gd name="T72" fmla="*/ 1552 w 1730"/>
              <a:gd name="T73" fmla="*/ 327 h 676"/>
              <a:gd name="T74" fmla="*/ 1715 w 1730"/>
              <a:gd name="T75" fmla="*/ 21 h 676"/>
              <a:gd name="T76" fmla="*/ 1500 w 1730"/>
              <a:gd name="T77" fmla="*/ 232 h 676"/>
              <a:gd name="T78" fmla="*/ 1340 w 1730"/>
              <a:gd name="T79" fmla="*/ 110 h 676"/>
              <a:gd name="T80" fmla="*/ 1589 w 1730"/>
              <a:gd name="T81" fmla="*/ 12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30" h="676">
                <a:moveTo>
                  <a:pt x="524" y="15"/>
                </a:moveTo>
                <a:cubicBezTo>
                  <a:pt x="512" y="5"/>
                  <a:pt x="496" y="0"/>
                  <a:pt x="481" y="2"/>
                </a:cubicBezTo>
                <a:cubicBezTo>
                  <a:pt x="476" y="2"/>
                  <a:pt x="350" y="19"/>
                  <a:pt x="256" y="88"/>
                </a:cubicBezTo>
                <a:cubicBezTo>
                  <a:pt x="174" y="149"/>
                  <a:pt x="130" y="261"/>
                  <a:pt x="126" y="273"/>
                </a:cubicBezTo>
                <a:cubicBezTo>
                  <a:pt x="124" y="277"/>
                  <a:pt x="124" y="277"/>
                  <a:pt x="124" y="277"/>
                </a:cubicBezTo>
                <a:cubicBezTo>
                  <a:pt x="123" y="281"/>
                  <a:pt x="123" y="281"/>
                  <a:pt x="123" y="281"/>
                </a:cubicBezTo>
                <a:cubicBezTo>
                  <a:pt x="55" y="281"/>
                  <a:pt x="55" y="281"/>
                  <a:pt x="55" y="281"/>
                </a:cubicBezTo>
                <a:cubicBezTo>
                  <a:pt x="25" y="281"/>
                  <a:pt x="0" y="305"/>
                  <a:pt x="0" y="335"/>
                </a:cubicBezTo>
                <a:cubicBezTo>
                  <a:pt x="0" y="365"/>
                  <a:pt x="25" y="390"/>
                  <a:pt x="55" y="390"/>
                </a:cubicBezTo>
                <a:cubicBezTo>
                  <a:pt x="92" y="390"/>
                  <a:pt x="92" y="390"/>
                  <a:pt x="92" y="390"/>
                </a:cubicBezTo>
                <a:cubicBezTo>
                  <a:pt x="30" y="607"/>
                  <a:pt x="30" y="607"/>
                  <a:pt x="30" y="607"/>
                </a:cubicBezTo>
                <a:cubicBezTo>
                  <a:pt x="22" y="636"/>
                  <a:pt x="38" y="666"/>
                  <a:pt x="68" y="674"/>
                </a:cubicBezTo>
                <a:cubicBezTo>
                  <a:pt x="72" y="676"/>
                  <a:pt x="78" y="676"/>
                  <a:pt x="82" y="676"/>
                </a:cubicBezTo>
                <a:cubicBezTo>
                  <a:pt x="106" y="676"/>
                  <a:pt x="128" y="661"/>
                  <a:pt x="135" y="637"/>
                </a:cubicBezTo>
                <a:cubicBezTo>
                  <a:pt x="206" y="390"/>
                  <a:pt x="206" y="390"/>
                  <a:pt x="206" y="390"/>
                </a:cubicBezTo>
                <a:cubicBezTo>
                  <a:pt x="433" y="390"/>
                  <a:pt x="433" y="390"/>
                  <a:pt x="433" y="390"/>
                </a:cubicBezTo>
                <a:cubicBezTo>
                  <a:pt x="433" y="622"/>
                  <a:pt x="433" y="622"/>
                  <a:pt x="433" y="622"/>
                </a:cubicBezTo>
                <a:cubicBezTo>
                  <a:pt x="433" y="652"/>
                  <a:pt x="458" y="676"/>
                  <a:pt x="488" y="676"/>
                </a:cubicBezTo>
                <a:cubicBezTo>
                  <a:pt x="518" y="676"/>
                  <a:pt x="542" y="652"/>
                  <a:pt x="542" y="622"/>
                </a:cubicBezTo>
                <a:cubicBezTo>
                  <a:pt x="542" y="55"/>
                  <a:pt x="542" y="55"/>
                  <a:pt x="542" y="55"/>
                </a:cubicBezTo>
                <a:cubicBezTo>
                  <a:pt x="542" y="40"/>
                  <a:pt x="536" y="25"/>
                  <a:pt x="524" y="15"/>
                </a:cubicBezTo>
                <a:close/>
                <a:moveTo>
                  <a:pt x="433" y="281"/>
                </a:moveTo>
                <a:cubicBezTo>
                  <a:pt x="241" y="281"/>
                  <a:pt x="241" y="281"/>
                  <a:pt x="241" y="281"/>
                </a:cubicBezTo>
                <a:cubicBezTo>
                  <a:pt x="258" y="248"/>
                  <a:pt x="286" y="201"/>
                  <a:pt x="321" y="175"/>
                </a:cubicBezTo>
                <a:cubicBezTo>
                  <a:pt x="346" y="157"/>
                  <a:pt x="376" y="143"/>
                  <a:pt x="404" y="133"/>
                </a:cubicBezTo>
                <a:cubicBezTo>
                  <a:pt x="421" y="129"/>
                  <a:pt x="430" y="135"/>
                  <a:pt x="433" y="151"/>
                </a:cubicBezTo>
                <a:lnTo>
                  <a:pt x="433" y="281"/>
                </a:lnTo>
                <a:close/>
                <a:moveTo>
                  <a:pt x="952" y="338"/>
                </a:moveTo>
                <a:cubicBezTo>
                  <a:pt x="988" y="318"/>
                  <a:pt x="1025" y="290"/>
                  <a:pt x="1058" y="252"/>
                </a:cubicBezTo>
                <a:cubicBezTo>
                  <a:pt x="1131" y="170"/>
                  <a:pt x="1136" y="63"/>
                  <a:pt x="1137" y="58"/>
                </a:cubicBezTo>
                <a:cubicBezTo>
                  <a:pt x="1138" y="47"/>
                  <a:pt x="1134" y="35"/>
                  <a:pt x="1128" y="26"/>
                </a:cubicBezTo>
                <a:cubicBezTo>
                  <a:pt x="1126" y="23"/>
                  <a:pt x="1124" y="21"/>
                  <a:pt x="1122" y="18"/>
                </a:cubicBezTo>
                <a:cubicBezTo>
                  <a:pt x="1122" y="18"/>
                  <a:pt x="1122" y="18"/>
                  <a:pt x="1122" y="18"/>
                </a:cubicBezTo>
                <a:cubicBezTo>
                  <a:pt x="1112" y="7"/>
                  <a:pt x="1097" y="1"/>
                  <a:pt x="1082" y="1"/>
                </a:cubicBezTo>
                <a:cubicBezTo>
                  <a:pt x="706" y="1"/>
                  <a:pt x="706" y="1"/>
                  <a:pt x="706" y="1"/>
                </a:cubicBezTo>
                <a:cubicBezTo>
                  <a:pt x="676" y="1"/>
                  <a:pt x="652" y="25"/>
                  <a:pt x="652" y="55"/>
                </a:cubicBezTo>
                <a:cubicBezTo>
                  <a:pt x="652" y="622"/>
                  <a:pt x="652" y="622"/>
                  <a:pt x="652" y="622"/>
                </a:cubicBezTo>
                <a:cubicBezTo>
                  <a:pt x="652" y="652"/>
                  <a:pt x="676" y="676"/>
                  <a:pt x="706" y="676"/>
                </a:cubicBezTo>
                <a:cubicBezTo>
                  <a:pt x="1082" y="676"/>
                  <a:pt x="1082" y="676"/>
                  <a:pt x="1082" y="676"/>
                </a:cubicBezTo>
                <a:cubicBezTo>
                  <a:pt x="1097" y="676"/>
                  <a:pt x="1111" y="670"/>
                  <a:pt x="1122" y="659"/>
                </a:cubicBezTo>
                <a:cubicBezTo>
                  <a:pt x="1132" y="649"/>
                  <a:pt x="1137" y="635"/>
                  <a:pt x="1137" y="620"/>
                </a:cubicBezTo>
                <a:cubicBezTo>
                  <a:pt x="1136" y="615"/>
                  <a:pt x="1132" y="514"/>
                  <a:pt x="1056" y="428"/>
                </a:cubicBezTo>
                <a:cubicBezTo>
                  <a:pt x="1022" y="388"/>
                  <a:pt x="986" y="359"/>
                  <a:pt x="952" y="338"/>
                </a:cubicBezTo>
                <a:close/>
                <a:moveTo>
                  <a:pt x="761" y="110"/>
                </a:moveTo>
                <a:cubicBezTo>
                  <a:pt x="972" y="110"/>
                  <a:pt x="972" y="110"/>
                  <a:pt x="972" y="110"/>
                </a:cubicBezTo>
                <a:cubicBezTo>
                  <a:pt x="993" y="110"/>
                  <a:pt x="1005" y="115"/>
                  <a:pt x="1005" y="127"/>
                </a:cubicBezTo>
                <a:cubicBezTo>
                  <a:pt x="1005" y="133"/>
                  <a:pt x="1003" y="140"/>
                  <a:pt x="998" y="149"/>
                </a:cubicBezTo>
                <a:cubicBezTo>
                  <a:pt x="992" y="160"/>
                  <a:pt x="985" y="171"/>
                  <a:pt x="976" y="181"/>
                </a:cubicBezTo>
                <a:cubicBezTo>
                  <a:pt x="897" y="271"/>
                  <a:pt x="793" y="280"/>
                  <a:pt x="774" y="281"/>
                </a:cubicBezTo>
                <a:cubicBezTo>
                  <a:pt x="769" y="281"/>
                  <a:pt x="766" y="281"/>
                  <a:pt x="766" y="281"/>
                </a:cubicBezTo>
                <a:cubicBezTo>
                  <a:pt x="761" y="282"/>
                  <a:pt x="761" y="282"/>
                  <a:pt x="761" y="282"/>
                </a:cubicBezTo>
                <a:lnTo>
                  <a:pt x="761" y="110"/>
                </a:lnTo>
                <a:close/>
                <a:moveTo>
                  <a:pt x="978" y="568"/>
                </a:moveTo>
                <a:cubicBezTo>
                  <a:pt x="761" y="568"/>
                  <a:pt x="761" y="568"/>
                  <a:pt x="761" y="568"/>
                </a:cubicBezTo>
                <a:cubicBezTo>
                  <a:pt x="761" y="389"/>
                  <a:pt x="761" y="389"/>
                  <a:pt x="761" y="389"/>
                </a:cubicBezTo>
                <a:cubicBezTo>
                  <a:pt x="764" y="390"/>
                  <a:pt x="767" y="390"/>
                  <a:pt x="770" y="390"/>
                </a:cubicBezTo>
                <a:cubicBezTo>
                  <a:pt x="777" y="390"/>
                  <a:pt x="777" y="390"/>
                  <a:pt x="777" y="390"/>
                </a:cubicBezTo>
                <a:cubicBezTo>
                  <a:pt x="794" y="390"/>
                  <a:pt x="883" y="395"/>
                  <a:pt x="974" y="499"/>
                </a:cubicBezTo>
                <a:cubicBezTo>
                  <a:pt x="984" y="511"/>
                  <a:pt x="992" y="523"/>
                  <a:pt x="999" y="535"/>
                </a:cubicBezTo>
                <a:cubicBezTo>
                  <a:pt x="1008" y="557"/>
                  <a:pt x="1000" y="566"/>
                  <a:pt x="978" y="568"/>
                </a:cubicBezTo>
                <a:close/>
                <a:moveTo>
                  <a:pt x="1715" y="21"/>
                </a:moveTo>
                <a:cubicBezTo>
                  <a:pt x="1704" y="8"/>
                  <a:pt x="1689" y="1"/>
                  <a:pt x="1673" y="1"/>
                </a:cubicBezTo>
                <a:cubicBezTo>
                  <a:pt x="1294" y="1"/>
                  <a:pt x="1294" y="1"/>
                  <a:pt x="1294" y="1"/>
                </a:cubicBezTo>
                <a:cubicBezTo>
                  <a:pt x="1290" y="1"/>
                  <a:pt x="1290" y="1"/>
                  <a:pt x="1290" y="1"/>
                </a:cubicBezTo>
                <a:cubicBezTo>
                  <a:pt x="1286" y="1"/>
                  <a:pt x="1286" y="1"/>
                  <a:pt x="1286" y="1"/>
                </a:cubicBezTo>
                <a:cubicBezTo>
                  <a:pt x="1256" y="1"/>
                  <a:pt x="1231" y="25"/>
                  <a:pt x="1231" y="55"/>
                </a:cubicBezTo>
                <a:cubicBezTo>
                  <a:pt x="1231" y="280"/>
                  <a:pt x="1231" y="280"/>
                  <a:pt x="1231" y="280"/>
                </a:cubicBezTo>
                <a:cubicBezTo>
                  <a:pt x="1200" y="280"/>
                  <a:pt x="1171" y="305"/>
                  <a:pt x="1171" y="335"/>
                </a:cubicBezTo>
                <a:cubicBezTo>
                  <a:pt x="1171" y="366"/>
                  <a:pt x="1200" y="391"/>
                  <a:pt x="1231" y="391"/>
                </a:cubicBezTo>
                <a:cubicBezTo>
                  <a:pt x="1231" y="622"/>
                  <a:pt x="1231" y="622"/>
                  <a:pt x="1231" y="622"/>
                </a:cubicBezTo>
                <a:cubicBezTo>
                  <a:pt x="1231" y="652"/>
                  <a:pt x="1256" y="676"/>
                  <a:pt x="1286" y="676"/>
                </a:cubicBezTo>
                <a:cubicBezTo>
                  <a:pt x="1316" y="676"/>
                  <a:pt x="1340" y="652"/>
                  <a:pt x="1340" y="622"/>
                </a:cubicBezTo>
                <a:cubicBezTo>
                  <a:pt x="1340" y="389"/>
                  <a:pt x="1340" y="389"/>
                  <a:pt x="1340" y="389"/>
                </a:cubicBezTo>
                <a:cubicBezTo>
                  <a:pt x="1392" y="385"/>
                  <a:pt x="1472" y="371"/>
                  <a:pt x="1552" y="327"/>
                </a:cubicBezTo>
                <a:cubicBezTo>
                  <a:pt x="1694" y="251"/>
                  <a:pt x="1726" y="72"/>
                  <a:pt x="1727" y="65"/>
                </a:cubicBezTo>
                <a:cubicBezTo>
                  <a:pt x="1730" y="49"/>
                  <a:pt x="1725" y="33"/>
                  <a:pt x="1715" y="21"/>
                </a:cubicBezTo>
                <a:close/>
                <a:moveTo>
                  <a:pt x="1588" y="136"/>
                </a:moveTo>
                <a:cubicBezTo>
                  <a:pt x="1569" y="172"/>
                  <a:pt x="1542" y="210"/>
                  <a:pt x="1500" y="232"/>
                </a:cubicBezTo>
                <a:cubicBezTo>
                  <a:pt x="1441" y="264"/>
                  <a:pt x="1381" y="275"/>
                  <a:pt x="1340" y="279"/>
                </a:cubicBezTo>
                <a:cubicBezTo>
                  <a:pt x="1340" y="110"/>
                  <a:pt x="1340" y="110"/>
                  <a:pt x="1340" y="110"/>
                </a:cubicBezTo>
                <a:cubicBezTo>
                  <a:pt x="1556" y="110"/>
                  <a:pt x="1556" y="110"/>
                  <a:pt x="1556" y="110"/>
                </a:cubicBezTo>
                <a:cubicBezTo>
                  <a:pt x="1577" y="110"/>
                  <a:pt x="1589" y="114"/>
                  <a:pt x="1589" y="127"/>
                </a:cubicBezTo>
                <a:cubicBezTo>
                  <a:pt x="1589" y="130"/>
                  <a:pt x="1588" y="133"/>
                  <a:pt x="1588" y="136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sp>
        <p:nvSpPr>
          <p:cNvPr id="8" name="Freeform 7">
            <a:hlinkClick r:id="" action="ppaction://hlinkshowjump?jump=previousslide"/>
          </p:cNvPr>
          <p:cNvSpPr>
            <a:spLocks/>
          </p:cNvSpPr>
          <p:nvPr userDrawn="1"/>
        </p:nvSpPr>
        <p:spPr bwMode="gray">
          <a:xfrm>
            <a:off x="8210551" y="4825603"/>
            <a:ext cx="60722" cy="101204"/>
          </a:xfrm>
          <a:custGeom>
            <a:avLst/>
            <a:gdLst>
              <a:gd name="T0" fmla="*/ 239 w 254"/>
              <a:gd name="T1" fmla="*/ 359 h 426"/>
              <a:gd name="T2" fmla="*/ 93 w 254"/>
              <a:gd name="T3" fmla="*/ 213 h 426"/>
              <a:gd name="T4" fmla="*/ 239 w 254"/>
              <a:gd name="T5" fmla="*/ 67 h 426"/>
              <a:gd name="T6" fmla="*/ 239 w 254"/>
              <a:gd name="T7" fmla="*/ 15 h 426"/>
              <a:gd name="T8" fmla="*/ 187 w 254"/>
              <a:gd name="T9" fmla="*/ 15 h 426"/>
              <a:gd name="T10" fmla="*/ 15 w 254"/>
              <a:gd name="T11" fmla="*/ 187 h 426"/>
              <a:gd name="T12" fmla="*/ 15 w 254"/>
              <a:gd name="T13" fmla="*/ 239 h 426"/>
              <a:gd name="T14" fmla="*/ 187 w 254"/>
              <a:gd name="T15" fmla="*/ 411 h 426"/>
              <a:gd name="T16" fmla="*/ 239 w 254"/>
              <a:gd name="T17" fmla="*/ 411 h 426"/>
              <a:gd name="T18" fmla="*/ 239 w 254"/>
              <a:gd name="T19" fmla="*/ 35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" h="426">
                <a:moveTo>
                  <a:pt x="239" y="359"/>
                </a:moveTo>
                <a:cubicBezTo>
                  <a:pt x="93" y="213"/>
                  <a:pt x="93" y="213"/>
                  <a:pt x="93" y="213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54" y="52"/>
                  <a:pt x="254" y="30"/>
                  <a:pt x="239" y="15"/>
                </a:cubicBezTo>
                <a:cubicBezTo>
                  <a:pt x="224" y="0"/>
                  <a:pt x="202" y="0"/>
                  <a:pt x="187" y="15"/>
                </a:cubicBezTo>
                <a:cubicBezTo>
                  <a:pt x="15" y="187"/>
                  <a:pt x="15" y="187"/>
                  <a:pt x="15" y="187"/>
                </a:cubicBezTo>
                <a:cubicBezTo>
                  <a:pt x="0" y="202"/>
                  <a:pt x="0" y="224"/>
                  <a:pt x="15" y="239"/>
                </a:cubicBezTo>
                <a:cubicBezTo>
                  <a:pt x="187" y="411"/>
                  <a:pt x="187" y="411"/>
                  <a:pt x="187" y="411"/>
                </a:cubicBezTo>
                <a:cubicBezTo>
                  <a:pt x="202" y="426"/>
                  <a:pt x="224" y="426"/>
                  <a:pt x="239" y="411"/>
                </a:cubicBezTo>
                <a:cubicBezTo>
                  <a:pt x="254" y="396"/>
                  <a:pt x="254" y="374"/>
                  <a:pt x="239" y="359"/>
                </a:cubicBezTo>
                <a:close/>
              </a:path>
            </a:pathLst>
          </a:custGeom>
          <a:solidFill>
            <a:srgbClr val="ED71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sp>
        <p:nvSpPr>
          <p:cNvPr id="9" name="Freeform 8">
            <a:hlinkClick r:id="" action="ppaction://hlinkshowjump?jump=nextslide"/>
          </p:cNvPr>
          <p:cNvSpPr>
            <a:spLocks/>
          </p:cNvSpPr>
          <p:nvPr userDrawn="1"/>
        </p:nvSpPr>
        <p:spPr bwMode="gray">
          <a:xfrm>
            <a:off x="8790385" y="4825603"/>
            <a:ext cx="60722" cy="101204"/>
          </a:xfrm>
          <a:custGeom>
            <a:avLst/>
            <a:gdLst>
              <a:gd name="T0" fmla="*/ 15 w 254"/>
              <a:gd name="T1" fmla="*/ 359 h 426"/>
              <a:gd name="T2" fmla="*/ 161 w 254"/>
              <a:gd name="T3" fmla="*/ 213 h 426"/>
              <a:gd name="T4" fmla="*/ 15 w 254"/>
              <a:gd name="T5" fmla="*/ 67 h 426"/>
              <a:gd name="T6" fmla="*/ 15 w 254"/>
              <a:gd name="T7" fmla="*/ 15 h 426"/>
              <a:gd name="T8" fmla="*/ 67 w 254"/>
              <a:gd name="T9" fmla="*/ 15 h 426"/>
              <a:gd name="T10" fmla="*/ 239 w 254"/>
              <a:gd name="T11" fmla="*/ 187 h 426"/>
              <a:gd name="T12" fmla="*/ 239 w 254"/>
              <a:gd name="T13" fmla="*/ 239 h 426"/>
              <a:gd name="T14" fmla="*/ 67 w 254"/>
              <a:gd name="T15" fmla="*/ 411 h 426"/>
              <a:gd name="T16" fmla="*/ 15 w 254"/>
              <a:gd name="T17" fmla="*/ 411 h 426"/>
              <a:gd name="T18" fmla="*/ 15 w 254"/>
              <a:gd name="T19" fmla="*/ 35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" h="426">
                <a:moveTo>
                  <a:pt x="15" y="359"/>
                </a:moveTo>
                <a:cubicBezTo>
                  <a:pt x="161" y="213"/>
                  <a:pt x="161" y="213"/>
                  <a:pt x="161" y="213"/>
                </a:cubicBezTo>
                <a:cubicBezTo>
                  <a:pt x="15" y="67"/>
                  <a:pt x="15" y="67"/>
                  <a:pt x="15" y="67"/>
                </a:cubicBezTo>
                <a:cubicBezTo>
                  <a:pt x="0" y="52"/>
                  <a:pt x="0" y="30"/>
                  <a:pt x="15" y="15"/>
                </a:cubicBezTo>
                <a:cubicBezTo>
                  <a:pt x="30" y="0"/>
                  <a:pt x="52" y="0"/>
                  <a:pt x="67" y="15"/>
                </a:cubicBezTo>
                <a:cubicBezTo>
                  <a:pt x="239" y="187"/>
                  <a:pt x="239" y="187"/>
                  <a:pt x="239" y="187"/>
                </a:cubicBezTo>
                <a:cubicBezTo>
                  <a:pt x="254" y="202"/>
                  <a:pt x="254" y="224"/>
                  <a:pt x="239" y="239"/>
                </a:cubicBezTo>
                <a:cubicBezTo>
                  <a:pt x="67" y="411"/>
                  <a:pt x="67" y="411"/>
                  <a:pt x="67" y="411"/>
                </a:cubicBezTo>
                <a:cubicBezTo>
                  <a:pt x="52" y="426"/>
                  <a:pt x="30" y="426"/>
                  <a:pt x="15" y="411"/>
                </a:cubicBezTo>
                <a:cubicBezTo>
                  <a:pt x="0" y="396"/>
                  <a:pt x="0" y="374"/>
                  <a:pt x="15" y="359"/>
                </a:cubicBezTo>
                <a:close/>
              </a:path>
            </a:pathLst>
          </a:custGeom>
          <a:solidFill>
            <a:srgbClr val="ED71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242672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7" r:id="rId24"/>
    <p:sldLayoutId id="2147483838" r:id="rId25"/>
    <p:sldLayoutId id="2147483839" r:id="rId26"/>
    <p:sldLayoutId id="2147483840" r:id="rId27"/>
    <p:sldLayoutId id="2147483841" r:id="rId28"/>
    <p:sldLayoutId id="2147483842" r:id="rId29"/>
    <p:sldLayoutId id="2147483843" r:id="rId30"/>
    <p:sldLayoutId id="2147483844" r:id="rId31"/>
    <p:sldLayoutId id="2147483845" r:id="rId32"/>
    <p:sldLayoutId id="2147483846" r:id="rId33"/>
    <p:sldLayoutId id="2147483847" r:id="rId34"/>
    <p:sldLayoutId id="2147483848" r:id="rId35"/>
    <p:sldLayoutId id="2147483849" r:id="rId36"/>
    <p:sldLayoutId id="2147483850" r:id="rId37"/>
    <p:sldLayoutId id="2147483851" r:id="rId38"/>
    <p:sldLayoutId id="2147483852" r:id="rId39"/>
    <p:sldLayoutId id="2147483853" r:id="rId40"/>
    <p:sldLayoutId id="2147483854" r:id="rId41"/>
    <p:sldLayoutId id="2147483855" r:id="rId42"/>
    <p:sldLayoutId id="2147483856" r:id="rId43"/>
    <p:sldLayoutId id="2147483857" r:id="rId44"/>
    <p:sldLayoutId id="2147483858" r:id="rId45"/>
    <p:sldLayoutId id="2147483859" r:id="rId46"/>
    <p:sldLayoutId id="2147483860" r:id="rId47"/>
    <p:sldLayoutId id="2147483861" r:id="rId48"/>
    <p:sldLayoutId id="2147483862" r:id="rId49"/>
    <p:sldLayoutId id="2147483863" r:id="rId50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075" b="0" i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7000"/>
        </a:lnSpc>
        <a:spcBef>
          <a:spcPts val="1875"/>
        </a:spcBef>
        <a:buClr>
          <a:schemeClr val="accent3"/>
        </a:buClr>
        <a:buFontTx/>
        <a:buNone/>
        <a:defRPr lang="nl-NL" sz="1275" b="1" kern="1200" dirty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2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None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62000" indent="-162000" algn="l" defTabSz="685800" rtl="0" eaLnBrk="1" latinLnBrk="0" hangingPunct="1">
        <a:lnSpc>
          <a:spcPct val="127000"/>
        </a:lnSpc>
        <a:spcBef>
          <a:spcPts val="0"/>
        </a:spcBef>
        <a:buClr>
          <a:schemeClr val="accent3"/>
        </a:buClr>
        <a:buFontTx/>
        <a:buBlip>
          <a:blip r:embed="rId52"/>
        </a:buBlip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324000" indent="-162000" algn="l" defTabSz="685800" rtl="0" eaLnBrk="1" latinLnBrk="0" hangingPunct="1">
        <a:lnSpc>
          <a:spcPct val="12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275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486000" indent="-162000" algn="l" defTabSz="685800" rtl="0" eaLnBrk="1" latinLnBrk="0" hangingPunct="1">
        <a:lnSpc>
          <a:spcPct val="12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‒"/>
        <a:defRPr lang="nl-NL" sz="1275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62000" indent="0" algn="l" defTabSz="685800" rtl="0" eaLnBrk="1" latinLnBrk="0" hangingPunct="1">
        <a:lnSpc>
          <a:spcPct val="127000"/>
        </a:lnSpc>
        <a:spcBef>
          <a:spcPts val="0"/>
        </a:spcBef>
        <a:buFont typeface="Arial" panose="020B0604020202020204" pitchFamily="34" charset="0"/>
        <a:buNone/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324000" indent="0" algn="l" defTabSz="685800" rtl="0" eaLnBrk="1" latinLnBrk="0" hangingPunct="1">
        <a:lnSpc>
          <a:spcPct val="127000"/>
        </a:lnSpc>
        <a:spcBef>
          <a:spcPts val="0"/>
        </a:spcBef>
        <a:buFont typeface="Arial" panose="020B0604020202020204" pitchFamily="34" charset="0"/>
        <a:buNone/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486000" indent="0" algn="l" defTabSz="685800" rtl="0" eaLnBrk="1" latinLnBrk="0" hangingPunct="1">
        <a:lnSpc>
          <a:spcPct val="127000"/>
        </a:lnSpc>
        <a:spcBef>
          <a:spcPts val="0"/>
        </a:spcBef>
        <a:buFont typeface="Arial" panose="020B0604020202020204" pitchFamily="34" charset="0"/>
        <a:buNone/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127000"/>
        </a:lnSpc>
        <a:spcBef>
          <a:spcPts val="0"/>
        </a:spcBef>
        <a:buFont typeface="Arial" panose="020B0604020202020204" pitchFamily="34" charset="0"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24.emf"/><Relationship Id="rId3" Type="http://schemas.openxmlformats.org/officeDocument/2006/relationships/image" Target="../media/image18.emf"/><Relationship Id="rId7" Type="http://schemas.openxmlformats.org/officeDocument/2006/relationships/image" Target="../media/image11.emf"/><Relationship Id="rId12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image" Target="../media/image17.emf"/><Relationship Id="rId5" Type="http://schemas.openxmlformats.org/officeDocument/2006/relationships/image" Target="../media/image19.emf"/><Relationship Id="rId10" Type="http://schemas.openxmlformats.org/officeDocument/2006/relationships/image" Target="../media/image12.emf"/><Relationship Id="rId4" Type="http://schemas.openxmlformats.org/officeDocument/2006/relationships/image" Target="../media/image5.emf"/><Relationship Id="rId9" Type="http://schemas.openxmlformats.org/officeDocument/2006/relationships/image" Target="../media/image15.emf"/><Relationship Id="rId1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emf"/><Relationship Id="rId5" Type="http://schemas.openxmlformats.org/officeDocument/2006/relationships/image" Target="../media/image17.emf"/><Relationship Id="rId4" Type="http://schemas.openxmlformats.org/officeDocument/2006/relationships/image" Target="../media/image12.emf"/><Relationship Id="rId9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gi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11" Type="http://schemas.openxmlformats.org/officeDocument/2006/relationships/image" Target="../media/image1.emf"/><Relationship Id="rId5" Type="http://schemas.openxmlformats.org/officeDocument/2006/relationships/image" Target="../media/image15.emf"/><Relationship Id="rId10" Type="http://schemas.openxmlformats.org/officeDocument/2006/relationships/image" Target="../media/image10.emf"/><Relationship Id="rId4" Type="http://schemas.openxmlformats.org/officeDocument/2006/relationships/image" Target="../media/image11.emf"/><Relationship Id="rId9" Type="http://schemas.openxmlformats.org/officeDocument/2006/relationships/image" Target="../media/image19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7.xml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1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5.emf"/><Relationship Id="rId5" Type="http://schemas.openxmlformats.org/officeDocument/2006/relationships/image" Target="../media/image17.emf"/><Relationship Id="rId4" Type="http://schemas.openxmlformats.org/officeDocument/2006/relationships/image" Target="../media/image12.emf"/><Relationship Id="rId9" Type="http://schemas.openxmlformats.org/officeDocument/2006/relationships/image" Target="../media/image70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1.png"/><Relationship Id="rId7" Type="http://schemas.openxmlformats.org/officeDocument/2006/relationships/image" Target="../media/image7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73.emf"/><Relationship Id="rId10" Type="http://schemas.openxmlformats.org/officeDocument/2006/relationships/image" Target="../media/image74.png"/><Relationship Id="rId4" Type="http://schemas.openxmlformats.org/officeDocument/2006/relationships/image" Target="../media/image72.png"/><Relationship Id="rId9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9.emf"/><Relationship Id="rId7" Type="http://schemas.openxmlformats.org/officeDocument/2006/relationships/image" Target="../media/image1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5.emf"/><Relationship Id="rId7" Type="http://schemas.openxmlformats.org/officeDocument/2006/relationships/image" Target="../media/image17.emf"/><Relationship Id="rId12" Type="http://schemas.openxmlformats.org/officeDocument/2006/relationships/image" Target="../media/image1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11" Type="http://schemas.openxmlformats.org/officeDocument/2006/relationships/image" Target="../media/image11.emf"/><Relationship Id="rId5" Type="http://schemas.openxmlformats.org/officeDocument/2006/relationships/image" Target="../media/image15.emf"/><Relationship Id="rId10" Type="http://schemas.openxmlformats.org/officeDocument/2006/relationships/image" Target="../media/image9.emf"/><Relationship Id="rId4" Type="http://schemas.openxmlformats.org/officeDocument/2006/relationships/image" Target="../media/image13.gif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1.emf"/><Relationship Id="rId3" Type="http://schemas.openxmlformats.org/officeDocument/2006/relationships/image" Target="../media/image13.gif"/><Relationship Id="rId7" Type="http://schemas.openxmlformats.org/officeDocument/2006/relationships/image" Target="../media/image17.emf"/><Relationship Id="rId12" Type="http://schemas.openxmlformats.org/officeDocument/2006/relationships/image" Target="../media/image20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11" Type="http://schemas.openxmlformats.org/officeDocument/2006/relationships/image" Target="../media/image11.emf"/><Relationship Id="rId5" Type="http://schemas.openxmlformats.org/officeDocument/2006/relationships/image" Target="../media/image15.emf"/><Relationship Id="rId15" Type="http://schemas.openxmlformats.org/officeDocument/2006/relationships/image" Target="../media/image1.emf"/><Relationship Id="rId10" Type="http://schemas.openxmlformats.org/officeDocument/2006/relationships/image" Target="../media/image9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21.emf"/><Relationship Id="rId3" Type="http://schemas.openxmlformats.org/officeDocument/2006/relationships/image" Target="../media/image18.emf"/><Relationship Id="rId7" Type="http://schemas.openxmlformats.org/officeDocument/2006/relationships/image" Target="../media/image15.emf"/><Relationship Id="rId12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11" Type="http://schemas.openxmlformats.org/officeDocument/2006/relationships/image" Target="../media/image10.emf"/><Relationship Id="rId5" Type="http://schemas.openxmlformats.org/officeDocument/2006/relationships/image" Target="../media/image23.emf"/><Relationship Id="rId10" Type="http://schemas.openxmlformats.org/officeDocument/2006/relationships/image" Target="../media/image19.emf"/><Relationship Id="rId4" Type="http://schemas.openxmlformats.org/officeDocument/2006/relationships/image" Target="../media/image5.emf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ijdelijke aanduiding voor afbeelding 15" descr="Afbeelding met boom, gras, buiten, persoon&#10;&#10;Automatisch gegenereerde beschrijving">
            <a:extLst>
              <a:ext uri="{FF2B5EF4-FFF2-40B4-BE49-F238E27FC236}">
                <a16:creationId xmlns:a16="http://schemas.microsoft.com/office/drawing/2014/main" id="{A5BCC7F9-442C-46CA-B4C5-0351878E34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r="9866"/>
          <a:stretch>
            <a:fillRect/>
          </a:stretch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2A6771-54D8-4546-ACCB-B75B640F54BB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9212044-4C66-42FE-898A-276E1C0334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Zo zit dat met</a:t>
            </a:r>
            <a:br>
              <a:rPr lang="nl-NL" dirty="0"/>
            </a:br>
            <a:r>
              <a:rPr lang="nl-NL" dirty="0"/>
              <a:t>uw pensioen!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A88CDB4-4AB0-4A5A-83FB-E8447A90D3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Versie 2021.2</a:t>
            </a:r>
          </a:p>
        </p:txBody>
      </p:sp>
    </p:spTree>
    <p:extLst>
      <p:ext uri="{BB962C8B-B14F-4D97-AF65-F5344CB8AC3E}">
        <p14:creationId xmlns:p14="http://schemas.microsoft.com/office/powerpoint/2010/main" val="3762379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>
            <a:extLst>
              <a:ext uri="{FF2B5EF4-FFF2-40B4-BE49-F238E27FC236}">
                <a16:creationId xmlns:a16="http://schemas.microsoft.com/office/drawing/2014/main" id="{E880D41E-F45B-4B6E-A79E-2BB122F33A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2690"/>
            <a:ext cx="9144000" cy="620810"/>
          </a:xfrm>
          <a:prstGeom prst="rect">
            <a:avLst/>
          </a:prstGeom>
        </p:spPr>
      </p:pic>
      <p:pic>
        <p:nvPicPr>
          <p:cNvPr id="3" name="Afbeelding 2" descr="achtergrond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534366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0" y="4151924"/>
            <a:ext cx="9144000" cy="382442"/>
          </a:xfrm>
          <a:prstGeom prst="rect">
            <a:avLst/>
          </a:prstGeom>
          <a:solidFill>
            <a:srgbClr val="99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37"/>
          <a:stretch/>
        </p:blipFill>
        <p:spPr>
          <a:xfrm>
            <a:off x="-311478" y="1479390"/>
            <a:ext cx="1930400" cy="2856433"/>
          </a:xfrm>
          <a:prstGeom prst="rect">
            <a:avLst/>
          </a:prstGeom>
        </p:spPr>
      </p:pic>
      <p:pic>
        <p:nvPicPr>
          <p:cNvPr id="8" name="Afbeelding 7" descr="deur.em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819"/>
          <a:stretch/>
        </p:blipFill>
        <p:spPr>
          <a:xfrm>
            <a:off x="5868947" y="2165328"/>
            <a:ext cx="623338" cy="2369038"/>
          </a:xfrm>
          <a:prstGeom prst="rect">
            <a:avLst/>
          </a:prstGeom>
        </p:spPr>
      </p:pic>
      <p:pic>
        <p:nvPicPr>
          <p:cNvPr id="4" name="Afbeelding 3" descr="aow.em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947" y="2262152"/>
            <a:ext cx="2988000" cy="227221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948" y="1749996"/>
            <a:ext cx="2987998" cy="1399279"/>
          </a:xfrm>
          <a:prstGeom prst="rect">
            <a:avLst/>
          </a:prstGeom>
        </p:spPr>
      </p:pic>
      <p:pic>
        <p:nvPicPr>
          <p:cNvPr id="9" name="Afbeelding 8" descr="wolk-animated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379" y="-821584"/>
            <a:ext cx="2449550" cy="1463607"/>
          </a:xfrm>
          <a:prstGeom prst="rect">
            <a:avLst/>
          </a:prstGeom>
        </p:spPr>
      </p:pic>
      <p:pic>
        <p:nvPicPr>
          <p:cNvPr id="19" name="Afbeelding 18" descr="dak2.emf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737"/>
          <a:stretch/>
        </p:blipFill>
        <p:spPr>
          <a:xfrm>
            <a:off x="2510694" y="679630"/>
            <a:ext cx="2553684" cy="1068938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634" y="306828"/>
            <a:ext cx="3087566" cy="2097677"/>
          </a:xfrm>
          <a:prstGeom prst="rect">
            <a:avLst/>
          </a:prstGeom>
        </p:spPr>
      </p:pic>
      <p:pic>
        <p:nvPicPr>
          <p:cNvPr id="16" name="Afbeelding 15" descr="dak tekst.emf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955"/>
          <a:stretch/>
        </p:blipFill>
        <p:spPr>
          <a:xfrm>
            <a:off x="3190993" y="1198659"/>
            <a:ext cx="1590812" cy="551337"/>
          </a:xfrm>
          <a:prstGeom prst="rect">
            <a:avLst/>
          </a:prstGeom>
        </p:spPr>
      </p:pic>
      <p:pic>
        <p:nvPicPr>
          <p:cNvPr id="22" name="Afbeelding 21" descr="vrouw3_b.em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160"/>
            <a:ext cx="2239069" cy="2069379"/>
          </a:xfrm>
          <a:prstGeom prst="rect">
            <a:avLst/>
          </a:prstGeom>
        </p:spPr>
      </p:pic>
      <p:sp>
        <p:nvSpPr>
          <p:cNvPr id="23" name="Rechthoek 22"/>
          <p:cNvSpPr/>
          <p:nvPr/>
        </p:nvSpPr>
        <p:spPr>
          <a:xfrm>
            <a:off x="0" y="0"/>
            <a:ext cx="9144000" cy="47772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" name="Groeperen 9"/>
          <p:cNvGrpSpPr/>
          <p:nvPr/>
        </p:nvGrpSpPr>
        <p:grpSpPr>
          <a:xfrm rot="21245562">
            <a:off x="1384386" y="1104380"/>
            <a:ext cx="2993121" cy="5143500"/>
            <a:chOff x="1384386" y="754801"/>
            <a:chExt cx="2993121" cy="5143500"/>
          </a:xfrm>
        </p:grpSpPr>
        <p:pic>
          <p:nvPicPr>
            <p:cNvPr id="6" name="Afbeelding 5" descr="keuzevrijheid.emf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4386" y="754801"/>
              <a:ext cx="2993121" cy="5143500"/>
            </a:xfrm>
            <a:prstGeom prst="rect">
              <a:avLst/>
            </a:prstGeom>
          </p:spPr>
        </p:pic>
        <p:sp>
          <p:nvSpPr>
            <p:cNvPr id="7" name="Tekstvak 6"/>
            <p:cNvSpPr txBox="1"/>
            <p:nvPr/>
          </p:nvSpPr>
          <p:spPr>
            <a:xfrm>
              <a:off x="2190584" y="2768600"/>
              <a:ext cx="83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rgbClr val="0057A3"/>
                  </a:solidFill>
                  <a:latin typeface="Arial"/>
                  <a:cs typeface="Arial"/>
                </a:rPr>
                <a:t>U kiest!</a:t>
              </a:r>
            </a:p>
          </p:txBody>
        </p:sp>
      </p:grpSp>
      <p:grpSp>
        <p:nvGrpSpPr>
          <p:cNvPr id="11" name="Groeperen 10"/>
          <p:cNvGrpSpPr/>
          <p:nvPr/>
        </p:nvGrpSpPr>
        <p:grpSpPr>
          <a:xfrm>
            <a:off x="5219700" y="0"/>
            <a:ext cx="3924300" cy="5153269"/>
            <a:chOff x="5219700" y="0"/>
            <a:chExt cx="3924300" cy="5153269"/>
          </a:xfrm>
        </p:grpSpPr>
        <p:sp>
          <p:nvSpPr>
            <p:cNvPr id="24" name="Rechthoek 23"/>
            <p:cNvSpPr/>
            <p:nvPr/>
          </p:nvSpPr>
          <p:spPr>
            <a:xfrm>
              <a:off x="5219700" y="0"/>
              <a:ext cx="3924300" cy="4534366"/>
            </a:xfrm>
            <a:prstGeom prst="rect">
              <a:avLst/>
            </a:prstGeom>
            <a:solidFill>
              <a:srgbClr val="0057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rgbClr val="ECEDEE"/>
                </a:solidFill>
              </a:endParaRPr>
            </a:p>
            <a:p>
              <a:pPr algn="ctr"/>
              <a:endParaRPr lang="nl-NL" dirty="0">
                <a:solidFill>
                  <a:srgbClr val="ECEDEE"/>
                </a:solidFill>
              </a:endParaRPr>
            </a:p>
          </p:txBody>
        </p:sp>
        <p:sp>
          <p:nvSpPr>
            <p:cNvPr id="25" name="Tijdelijke aanduiding voor inhoud 2"/>
            <p:cNvSpPr txBox="1">
              <a:spLocks/>
            </p:cNvSpPr>
            <p:nvPr/>
          </p:nvSpPr>
          <p:spPr>
            <a:xfrm>
              <a:off x="5521056" y="763831"/>
              <a:ext cx="3318144" cy="43894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300"/>
                </a:spcBef>
                <a:buSzPct val="80000"/>
                <a:buNone/>
              </a:pPr>
              <a:endParaRPr lang="nl-NL" sz="1400" b="1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marL="0" indent="0">
                <a:lnSpc>
                  <a:spcPct val="120000"/>
                </a:lnSpc>
                <a:spcBef>
                  <a:spcPts val="300"/>
                </a:spcBef>
                <a:buSzPct val="80000"/>
                <a:buNone/>
              </a:pPr>
              <a:endParaRPr lang="nl-NL" sz="1400" b="1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marL="198000" indent="-198000">
                <a:lnSpc>
                  <a:spcPct val="120000"/>
                </a:lnSpc>
                <a:spcBef>
                  <a:spcPts val="300"/>
                </a:spcBef>
                <a:buSzPct val="80000"/>
                <a:buBlip>
                  <a:blip r:embed="rId14"/>
                </a:buBlip>
              </a:pPr>
              <a:r>
                <a:rPr lang="nl-NL" sz="1400" b="1" dirty="0">
                  <a:solidFill>
                    <a:schemeClr val="bg1"/>
                  </a:solidFill>
                  <a:latin typeface="Arial"/>
                  <a:cs typeface="Arial"/>
                </a:rPr>
                <a:t>Wanneer</a:t>
              </a:r>
              <a:r>
                <a:rPr lang="nl-NL" sz="1400" dirty="0">
                  <a:solidFill>
                    <a:schemeClr val="bg1"/>
                  </a:solidFill>
                  <a:latin typeface="Arial"/>
                  <a:cs typeface="Arial"/>
                </a:rPr>
                <a:t> gaat u met pensioen?</a:t>
              </a:r>
            </a:p>
            <a:p>
              <a:pPr marL="198000" indent="-198000">
                <a:lnSpc>
                  <a:spcPct val="120000"/>
                </a:lnSpc>
                <a:spcBef>
                  <a:spcPts val="300"/>
                </a:spcBef>
                <a:buSzPct val="80000"/>
                <a:buBlip>
                  <a:blip r:embed="rId14"/>
                </a:buBlip>
              </a:pPr>
              <a:r>
                <a:rPr lang="nl-NL" sz="1400" dirty="0">
                  <a:solidFill>
                    <a:schemeClr val="bg1"/>
                  </a:solidFill>
                  <a:latin typeface="Arial"/>
                  <a:cs typeface="Arial"/>
                </a:rPr>
                <a:t>Gaat u volledig of </a:t>
              </a:r>
              <a:r>
                <a:rPr lang="nl-NL" sz="1400" b="1" dirty="0">
                  <a:solidFill>
                    <a:schemeClr val="bg1"/>
                  </a:solidFill>
                  <a:latin typeface="Arial"/>
                  <a:cs typeface="Arial"/>
                </a:rPr>
                <a:t>gedeeltelijk</a:t>
              </a:r>
              <a:r>
                <a:rPr lang="nl-NL" sz="1400" dirty="0">
                  <a:solidFill>
                    <a:schemeClr val="bg1"/>
                  </a:solidFill>
                  <a:latin typeface="Arial"/>
                  <a:cs typeface="Arial"/>
                </a:rPr>
                <a:t>?</a:t>
              </a:r>
            </a:p>
            <a:p>
              <a:pPr marL="198000" indent="-198000">
                <a:lnSpc>
                  <a:spcPct val="120000"/>
                </a:lnSpc>
                <a:spcBef>
                  <a:spcPts val="300"/>
                </a:spcBef>
                <a:buSzPct val="80000"/>
                <a:buBlip>
                  <a:blip r:embed="rId14"/>
                </a:buBlip>
              </a:pPr>
              <a:r>
                <a:rPr lang="nl-NL" sz="1400" dirty="0">
                  <a:solidFill>
                    <a:schemeClr val="bg1"/>
                  </a:solidFill>
                  <a:latin typeface="Arial"/>
                  <a:cs typeface="Arial"/>
                </a:rPr>
                <a:t>Wat doet u met het </a:t>
              </a:r>
              <a:r>
                <a:rPr lang="nl-NL" sz="1400" b="1" dirty="0">
                  <a:solidFill>
                    <a:schemeClr val="bg1"/>
                  </a:solidFill>
                  <a:latin typeface="Arial"/>
                  <a:cs typeface="Arial"/>
                </a:rPr>
                <a:t>Nabestaandenpensioen</a:t>
              </a:r>
              <a:r>
                <a:rPr lang="nl-NL" sz="1400" dirty="0">
                  <a:solidFill>
                    <a:schemeClr val="bg1"/>
                  </a:solidFill>
                  <a:latin typeface="Arial"/>
                  <a:cs typeface="Arial"/>
                </a:rPr>
                <a:t>?</a:t>
              </a:r>
            </a:p>
            <a:p>
              <a:pPr marL="198000" indent="-198000">
                <a:lnSpc>
                  <a:spcPct val="120000"/>
                </a:lnSpc>
                <a:spcBef>
                  <a:spcPts val="300"/>
                </a:spcBef>
                <a:buSzPct val="80000"/>
                <a:buBlip>
                  <a:blip r:embed="rId14"/>
                </a:buBlip>
              </a:pPr>
              <a:r>
                <a:rPr lang="nl-NL" sz="1400" b="1" dirty="0">
                  <a:solidFill>
                    <a:schemeClr val="bg1"/>
                  </a:solidFill>
                  <a:latin typeface="Arial"/>
                  <a:cs typeface="Arial"/>
                </a:rPr>
                <a:t>Hoeveel</a:t>
              </a:r>
              <a:r>
                <a:rPr lang="nl-NL" sz="1400" dirty="0">
                  <a:solidFill>
                    <a:schemeClr val="bg1"/>
                  </a:solidFill>
                  <a:latin typeface="Arial"/>
                  <a:cs typeface="Arial"/>
                </a:rPr>
                <a:t> pensioen wilt u opnemen?</a:t>
              </a:r>
            </a:p>
            <a:p>
              <a:pPr marL="198000" indent="-198000">
                <a:lnSpc>
                  <a:spcPct val="120000"/>
                </a:lnSpc>
                <a:spcBef>
                  <a:spcPts val="300"/>
                </a:spcBef>
                <a:buSzPct val="80000"/>
                <a:buBlip>
                  <a:blip r:embed="rId14"/>
                </a:buBlip>
              </a:pPr>
              <a:r>
                <a:rPr lang="nl-NL" sz="1400" dirty="0">
                  <a:solidFill>
                    <a:schemeClr val="bg1"/>
                  </a:solidFill>
                  <a:latin typeface="Arial"/>
                  <a:cs typeface="Arial"/>
                </a:rPr>
                <a:t>Vanaf (?)  2024: 10% </a:t>
              </a:r>
              <a:r>
                <a:rPr lang="nl-NL" sz="1400" b="1" dirty="0">
                  <a:solidFill>
                    <a:schemeClr val="bg1"/>
                  </a:solidFill>
                  <a:latin typeface="Arial"/>
                  <a:cs typeface="Arial"/>
                </a:rPr>
                <a:t>ineens</a:t>
              </a:r>
              <a:r>
                <a:rPr lang="nl-NL" sz="1400" dirty="0">
                  <a:solidFill>
                    <a:schemeClr val="bg1"/>
                  </a:solidFill>
                  <a:latin typeface="Arial"/>
                  <a:cs typeface="Arial"/>
                </a:rPr>
                <a:t>?</a:t>
              </a:r>
            </a:p>
          </p:txBody>
        </p:sp>
      </p:grpSp>
      <p:sp>
        <p:nvSpPr>
          <p:cNvPr id="29" name="Tekstvak 28"/>
          <p:cNvSpPr txBox="1"/>
          <p:nvPr/>
        </p:nvSpPr>
        <p:spPr>
          <a:xfrm>
            <a:off x="529955" y="329826"/>
            <a:ext cx="1272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0057A3"/>
                </a:solidFill>
                <a:latin typeface="Rockwell"/>
                <a:cs typeface="Rockwell"/>
              </a:rPr>
              <a:t>Kies uw</a:t>
            </a:r>
          </a:p>
          <a:p>
            <a:r>
              <a:rPr lang="nl-NL" sz="2000" dirty="0">
                <a:solidFill>
                  <a:srgbClr val="0057A3"/>
                </a:solidFill>
                <a:latin typeface="Rockwell"/>
                <a:cs typeface="Rockwell"/>
              </a:rPr>
              <a:t>pensioen</a:t>
            </a:r>
          </a:p>
        </p:txBody>
      </p:sp>
    </p:spTree>
    <p:extLst>
      <p:ext uri="{BB962C8B-B14F-4D97-AF65-F5344CB8AC3E}">
        <p14:creationId xmlns:p14="http://schemas.microsoft.com/office/powerpoint/2010/main" val="179492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129 0.65467 L -0.2659 0.65467 C -0.14561 0.65467 7.55764E-7 0.47584 7.55764E-7 0.32626 L 7.55764E-7 -3.78886E-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56" y="-327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eren 1"/>
          <p:cNvGrpSpPr/>
          <p:nvPr/>
        </p:nvGrpSpPr>
        <p:grpSpPr>
          <a:xfrm>
            <a:off x="0" y="0"/>
            <a:ext cx="2444128" cy="4534366"/>
            <a:chOff x="0" y="0"/>
            <a:chExt cx="2444128" cy="4534366"/>
          </a:xfrm>
        </p:grpSpPr>
        <p:grpSp>
          <p:nvGrpSpPr>
            <p:cNvPr id="5" name="Groeperen 4"/>
            <p:cNvGrpSpPr/>
            <p:nvPr/>
          </p:nvGrpSpPr>
          <p:grpSpPr>
            <a:xfrm>
              <a:off x="0" y="0"/>
              <a:ext cx="2444128" cy="4534366"/>
              <a:chOff x="0" y="0"/>
              <a:chExt cx="2444128" cy="4534366"/>
            </a:xfrm>
          </p:grpSpPr>
          <p:sp>
            <p:nvSpPr>
              <p:cNvPr id="20" name="Rechthoek 19"/>
              <p:cNvSpPr/>
              <p:nvPr/>
            </p:nvSpPr>
            <p:spPr>
              <a:xfrm>
                <a:off x="0" y="0"/>
                <a:ext cx="2444128" cy="4534366"/>
              </a:xfrm>
              <a:prstGeom prst="rect">
                <a:avLst/>
              </a:prstGeom>
              <a:solidFill>
                <a:srgbClr val="CCDDE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ECEDEE"/>
                  </a:solidFill>
                </a:endParaRPr>
              </a:p>
            </p:txBody>
          </p:sp>
          <p:sp>
            <p:nvSpPr>
              <p:cNvPr id="24" name="Rechthoek 23"/>
              <p:cNvSpPr/>
              <p:nvPr/>
            </p:nvSpPr>
            <p:spPr>
              <a:xfrm>
                <a:off x="411019" y="2799762"/>
                <a:ext cx="162413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12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Eerder of</a:t>
                </a:r>
                <a:br>
                  <a:rPr lang="nl-NL" sz="1200" b="1" dirty="0">
                    <a:solidFill>
                      <a:srgbClr val="002060"/>
                    </a:solidFill>
                    <a:latin typeface="Arial"/>
                    <a:cs typeface="Arial"/>
                  </a:rPr>
                </a:br>
                <a:r>
                  <a:rPr lang="nl-NL" sz="12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later met </a:t>
                </a:r>
              </a:p>
              <a:p>
                <a:pPr algn="ctr"/>
                <a:r>
                  <a:rPr lang="nl-NL" sz="12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pensioen</a:t>
                </a:r>
              </a:p>
            </p:txBody>
          </p:sp>
        </p:grpSp>
        <p:pic>
          <p:nvPicPr>
            <p:cNvPr id="28" name="Afbeelding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7577" y="1678362"/>
              <a:ext cx="1007437" cy="1007437"/>
            </a:xfrm>
            <a:prstGeom prst="rect">
              <a:avLst/>
            </a:prstGeom>
          </p:spPr>
        </p:pic>
      </p:grpSp>
      <p:grpSp>
        <p:nvGrpSpPr>
          <p:cNvPr id="9" name="Groeperen 8"/>
          <p:cNvGrpSpPr/>
          <p:nvPr/>
        </p:nvGrpSpPr>
        <p:grpSpPr>
          <a:xfrm>
            <a:off x="2444128" y="0"/>
            <a:ext cx="2286001" cy="4534366"/>
            <a:chOff x="2444128" y="0"/>
            <a:chExt cx="2286001" cy="4534366"/>
          </a:xfrm>
        </p:grpSpPr>
        <p:grpSp>
          <p:nvGrpSpPr>
            <p:cNvPr id="11" name="Groeperen 10"/>
            <p:cNvGrpSpPr/>
            <p:nvPr/>
          </p:nvGrpSpPr>
          <p:grpSpPr>
            <a:xfrm>
              <a:off x="2444128" y="0"/>
              <a:ext cx="2286001" cy="4534366"/>
              <a:chOff x="2444128" y="0"/>
              <a:chExt cx="2286001" cy="4534366"/>
            </a:xfrm>
          </p:grpSpPr>
          <p:sp>
            <p:nvSpPr>
              <p:cNvPr id="18" name="Rechthoek 17"/>
              <p:cNvSpPr/>
              <p:nvPr/>
            </p:nvSpPr>
            <p:spPr>
              <a:xfrm>
                <a:off x="2444128" y="0"/>
                <a:ext cx="2286001" cy="4534366"/>
              </a:xfrm>
              <a:prstGeom prst="rect">
                <a:avLst/>
              </a:prstGeom>
              <a:solidFill>
                <a:srgbClr val="99BCD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ECEDEE"/>
                  </a:solidFill>
                </a:endParaRPr>
              </a:p>
            </p:txBody>
          </p:sp>
          <p:sp>
            <p:nvSpPr>
              <p:cNvPr id="25" name="Rechthoek 24"/>
              <p:cNvSpPr/>
              <p:nvPr/>
            </p:nvSpPr>
            <p:spPr>
              <a:xfrm>
                <a:off x="2647462" y="2799762"/>
                <a:ext cx="16241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12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Met deeltijd-pensioen</a:t>
                </a:r>
              </a:p>
            </p:txBody>
          </p:sp>
        </p:grpSp>
        <p:pic>
          <p:nvPicPr>
            <p:cNvPr id="31" name="Afbeelding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3028" y="1678363"/>
              <a:ext cx="1007437" cy="1007437"/>
            </a:xfrm>
            <a:prstGeom prst="rect">
              <a:avLst/>
            </a:prstGeom>
          </p:spPr>
        </p:pic>
      </p:grpSp>
      <p:grpSp>
        <p:nvGrpSpPr>
          <p:cNvPr id="8" name="Groeperen 7"/>
          <p:cNvGrpSpPr/>
          <p:nvPr/>
        </p:nvGrpSpPr>
        <p:grpSpPr>
          <a:xfrm>
            <a:off x="4730129" y="0"/>
            <a:ext cx="2200060" cy="4534366"/>
            <a:chOff x="4730129" y="0"/>
            <a:chExt cx="2200060" cy="4534366"/>
          </a:xfrm>
        </p:grpSpPr>
        <p:grpSp>
          <p:nvGrpSpPr>
            <p:cNvPr id="17" name="Groeperen 16"/>
            <p:cNvGrpSpPr/>
            <p:nvPr/>
          </p:nvGrpSpPr>
          <p:grpSpPr>
            <a:xfrm>
              <a:off x="4730129" y="0"/>
              <a:ext cx="2200060" cy="4534366"/>
              <a:chOff x="4730129" y="0"/>
              <a:chExt cx="2200060" cy="4534366"/>
            </a:xfrm>
          </p:grpSpPr>
          <p:sp>
            <p:nvSpPr>
              <p:cNvPr id="13" name="Rechthoek 12"/>
              <p:cNvSpPr/>
              <p:nvPr/>
            </p:nvSpPr>
            <p:spPr>
              <a:xfrm>
                <a:off x="4730129" y="0"/>
                <a:ext cx="2200060" cy="4534366"/>
              </a:xfrm>
              <a:prstGeom prst="rect">
                <a:avLst/>
              </a:prstGeom>
              <a:solidFill>
                <a:srgbClr val="669AC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ECEDEE"/>
                  </a:solidFill>
                </a:endParaRPr>
              </a:p>
            </p:txBody>
          </p:sp>
          <p:sp>
            <p:nvSpPr>
              <p:cNvPr id="26" name="Rechthoek 25"/>
              <p:cNvSpPr/>
              <p:nvPr/>
            </p:nvSpPr>
            <p:spPr>
              <a:xfrm>
                <a:off x="4965705" y="2799762"/>
                <a:ext cx="162413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12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Partnerpensioen uitruilen voor </a:t>
                </a:r>
                <a:br>
                  <a:rPr lang="nl-NL" sz="1200" b="1" dirty="0">
                    <a:solidFill>
                      <a:srgbClr val="002060"/>
                    </a:solidFill>
                    <a:latin typeface="Arial"/>
                    <a:cs typeface="Arial"/>
                  </a:rPr>
                </a:br>
                <a:r>
                  <a:rPr lang="nl-NL" sz="12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een hoger </a:t>
                </a:r>
                <a:r>
                  <a:rPr lang="nl-NL" sz="1200" b="1" dirty="0" err="1">
                    <a:solidFill>
                      <a:srgbClr val="002060"/>
                    </a:solidFill>
                    <a:latin typeface="Arial"/>
                    <a:cs typeface="Arial"/>
                  </a:rPr>
                  <a:t>ouderdoms-pensioen</a:t>
                </a:r>
                <a:r>
                  <a:rPr lang="nl-NL" sz="12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 of andersom</a:t>
                </a:r>
              </a:p>
            </p:txBody>
          </p:sp>
        </p:grpSp>
        <p:pic>
          <p:nvPicPr>
            <p:cNvPr id="32" name="Afbeelding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2100" y="1678363"/>
              <a:ext cx="1007437" cy="1297419"/>
            </a:xfrm>
            <a:prstGeom prst="rect">
              <a:avLst/>
            </a:prstGeom>
          </p:spPr>
        </p:pic>
      </p:grpSp>
      <p:grpSp>
        <p:nvGrpSpPr>
          <p:cNvPr id="7" name="Groeperen 6"/>
          <p:cNvGrpSpPr/>
          <p:nvPr/>
        </p:nvGrpSpPr>
        <p:grpSpPr>
          <a:xfrm>
            <a:off x="6930189" y="0"/>
            <a:ext cx="2213812" cy="4534366"/>
            <a:chOff x="6930189" y="0"/>
            <a:chExt cx="2213812" cy="4534366"/>
          </a:xfrm>
        </p:grpSpPr>
        <p:grpSp>
          <p:nvGrpSpPr>
            <p:cNvPr id="19" name="Groeperen 18"/>
            <p:cNvGrpSpPr/>
            <p:nvPr/>
          </p:nvGrpSpPr>
          <p:grpSpPr>
            <a:xfrm>
              <a:off x="6930189" y="0"/>
              <a:ext cx="2213812" cy="4534366"/>
              <a:chOff x="6930189" y="0"/>
              <a:chExt cx="2213812" cy="4534366"/>
            </a:xfrm>
          </p:grpSpPr>
          <p:sp>
            <p:nvSpPr>
              <p:cNvPr id="12" name="Rechthoek 11"/>
              <p:cNvSpPr/>
              <p:nvPr/>
            </p:nvSpPr>
            <p:spPr>
              <a:xfrm>
                <a:off x="6930189" y="0"/>
                <a:ext cx="2213812" cy="4534366"/>
              </a:xfrm>
              <a:prstGeom prst="rect">
                <a:avLst/>
              </a:prstGeom>
              <a:solidFill>
                <a:srgbClr val="3379B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ECEDEE"/>
                  </a:solidFill>
                </a:endParaRPr>
              </a:p>
            </p:txBody>
          </p:sp>
          <p:sp>
            <p:nvSpPr>
              <p:cNvPr id="27" name="Rechthoek 26"/>
              <p:cNvSpPr/>
              <p:nvPr/>
            </p:nvSpPr>
            <p:spPr>
              <a:xfrm>
                <a:off x="7359860" y="2799762"/>
                <a:ext cx="162413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12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Eerst meer en </a:t>
                </a:r>
                <a:br>
                  <a:rPr lang="nl-NL" sz="1200" b="1" dirty="0">
                    <a:solidFill>
                      <a:srgbClr val="002060"/>
                    </a:solidFill>
                    <a:latin typeface="Arial"/>
                    <a:cs typeface="Arial"/>
                  </a:rPr>
                </a:br>
                <a:r>
                  <a:rPr lang="nl-NL" sz="12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later minder pensioen </a:t>
                </a:r>
                <a:br>
                  <a:rPr lang="nl-NL" sz="1200" b="1" dirty="0">
                    <a:solidFill>
                      <a:srgbClr val="002060"/>
                    </a:solidFill>
                    <a:latin typeface="Arial"/>
                    <a:cs typeface="Arial"/>
                  </a:rPr>
                </a:br>
                <a:r>
                  <a:rPr lang="nl-NL" sz="12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of andersom</a:t>
                </a:r>
              </a:p>
            </p:txBody>
          </p:sp>
        </p:grpSp>
        <p:pic>
          <p:nvPicPr>
            <p:cNvPr id="33" name="Afbeelding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6389" y="1678363"/>
              <a:ext cx="1007437" cy="1007437"/>
            </a:xfrm>
            <a:prstGeom prst="rect">
              <a:avLst/>
            </a:prstGeom>
          </p:spPr>
        </p:pic>
      </p:grpSp>
      <p:sp>
        <p:nvSpPr>
          <p:cNvPr id="23" name="Tekstvak 22"/>
          <p:cNvSpPr txBox="1"/>
          <p:nvPr/>
        </p:nvSpPr>
        <p:spPr>
          <a:xfrm>
            <a:off x="529955" y="329826"/>
            <a:ext cx="1650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0057A3"/>
                </a:solidFill>
                <a:latin typeface="Rockwell"/>
                <a:cs typeface="Rockwell"/>
              </a:rPr>
              <a:t>Deze keuzes</a:t>
            </a:r>
          </a:p>
          <a:p>
            <a:r>
              <a:rPr lang="nl-NL" sz="2000" dirty="0">
                <a:solidFill>
                  <a:srgbClr val="0057A3"/>
                </a:solidFill>
                <a:latin typeface="Rockwell"/>
                <a:cs typeface="Rockwell"/>
              </a:rPr>
              <a:t>heeft u</a:t>
            </a: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FE447851-6157-492A-A4EA-5D522F6784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2690"/>
            <a:ext cx="9144000" cy="6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513CBC8-6706-4861-A4E5-C4900013E1A2}"/>
              </a:ext>
            </a:extLst>
          </p:cNvPr>
          <p:cNvSpPr/>
          <p:nvPr/>
        </p:nvSpPr>
        <p:spPr>
          <a:xfrm>
            <a:off x="2522076" y="3600745"/>
            <a:ext cx="2241000" cy="102929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8E861E-0E55-4462-A225-F3BF7C4BB2D1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255FF6A-8713-48AF-9409-BFEEA7F88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36712"/>
            <a:ext cx="8100000" cy="810000"/>
          </a:xfrm>
        </p:spPr>
        <p:txBody>
          <a:bodyPr/>
          <a:lstStyle/>
          <a:p>
            <a:pPr algn="ctr"/>
            <a:r>
              <a:rPr lang="nl-NL" dirty="0"/>
              <a:t>Vanaf 2024 (?) nieuwe keuze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E4C3FC-21ED-49D3-9586-584927ED2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412" y="762705"/>
            <a:ext cx="3823769" cy="3762294"/>
          </a:xfrm>
        </p:spPr>
        <p:txBody>
          <a:bodyPr numCol="1">
            <a:normAutofit fontScale="70000" lnSpcReduction="20000"/>
          </a:bodyPr>
          <a:lstStyle/>
          <a:p>
            <a:r>
              <a:rPr lang="nl-NL" b="1" dirty="0"/>
              <a:t>Bedrag ineens</a:t>
            </a:r>
            <a:br>
              <a:rPr lang="nl-NL" b="1" dirty="0"/>
            </a:br>
            <a:endParaRPr lang="nl-NL" dirty="0"/>
          </a:p>
          <a:p>
            <a:pPr lvl="2"/>
            <a:r>
              <a:rPr lang="nl-NL" dirty="0"/>
              <a:t>Eenmalige uitkering op pensioenmoment</a:t>
            </a:r>
          </a:p>
          <a:p>
            <a:pPr lvl="3"/>
            <a:r>
              <a:rPr lang="nl-NL" dirty="0"/>
              <a:t>Max. 10% van pensioenkapitaal</a:t>
            </a:r>
          </a:p>
          <a:p>
            <a:pPr marL="1371600" lvl="3" indent="0">
              <a:buNone/>
            </a:pPr>
            <a:endParaRPr lang="nl-NL" dirty="0"/>
          </a:p>
          <a:p>
            <a:pPr lvl="2"/>
            <a:r>
              <a:rPr lang="nl-NL" dirty="0"/>
              <a:t>Heeft invloed op:</a:t>
            </a:r>
          </a:p>
          <a:p>
            <a:pPr lvl="3"/>
            <a:r>
              <a:rPr lang="nl-NL"/>
              <a:t>Belastingen </a:t>
            </a:r>
          </a:p>
          <a:p>
            <a:pPr lvl="3"/>
            <a:r>
              <a:rPr lang="nl-NL"/>
              <a:t>Toeslagen</a:t>
            </a:r>
            <a:endParaRPr lang="nl-NL" dirty="0"/>
          </a:p>
          <a:p>
            <a:pPr marL="914400" lvl="2" indent="0">
              <a:buNone/>
            </a:pPr>
            <a:endParaRPr lang="nl-NL" dirty="0"/>
          </a:p>
          <a:p>
            <a:pPr lvl="2"/>
            <a:r>
              <a:rPr lang="nl-NL" dirty="0"/>
              <a:t>Mag niet in combinatie met:</a:t>
            </a:r>
          </a:p>
          <a:p>
            <a:pPr lvl="3"/>
            <a:r>
              <a:rPr lang="nl-NL" dirty="0"/>
              <a:t>Pensioenuitkering verdelen</a:t>
            </a:r>
          </a:p>
          <a:p>
            <a:pPr lvl="3"/>
            <a:r>
              <a:rPr lang="nl-NL" dirty="0"/>
              <a:t>AOW-overbrugging</a:t>
            </a:r>
          </a:p>
          <a:p>
            <a:pPr marL="0" lvl="2" indent="0">
              <a:buNone/>
            </a:pPr>
            <a:endParaRPr lang="nl-NL" dirty="0"/>
          </a:p>
          <a:p>
            <a:pPr marL="0" lvl="2" indent="0">
              <a:buNone/>
            </a:pPr>
            <a:endParaRPr lang="nl-NL" dirty="0"/>
          </a:p>
          <a:p>
            <a:pPr lvl="2"/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B063C3-2C5D-4BE5-9CA8-2ADE9559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8802B-E4C7-4B2D-B37A-6B7CC3C134E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7CF421A-BA0A-4885-A724-8DABE86C7E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37"/>
          <a:stretch/>
        </p:blipFill>
        <p:spPr>
          <a:xfrm>
            <a:off x="0" y="2214000"/>
            <a:ext cx="1447800" cy="21423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8FE6E09-3CDC-40A2-AB66-7E4DE2362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077" y="2551286"/>
            <a:ext cx="2240999" cy="104945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8CDE651-FC37-4AA8-9BEC-148114B48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072" y="1472316"/>
            <a:ext cx="2315675" cy="1573258"/>
          </a:xfrm>
          <a:prstGeom prst="rect">
            <a:avLst/>
          </a:prstGeom>
        </p:spPr>
      </p:pic>
      <p:pic>
        <p:nvPicPr>
          <p:cNvPr id="12" name="Afbeelding 11" descr="dak tekst.emf">
            <a:extLst>
              <a:ext uri="{FF2B5EF4-FFF2-40B4-BE49-F238E27FC236}">
                <a16:creationId xmlns:a16="http://schemas.microsoft.com/office/drawing/2014/main" id="{E2A18F53-922A-4E27-8071-23E7546597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955"/>
          <a:stretch/>
        </p:blipFill>
        <p:spPr>
          <a:xfrm>
            <a:off x="3033355" y="2112655"/>
            <a:ext cx="1193109" cy="413503"/>
          </a:xfrm>
          <a:prstGeom prst="rect">
            <a:avLst/>
          </a:prstGeom>
        </p:spPr>
      </p:pic>
      <p:pic>
        <p:nvPicPr>
          <p:cNvPr id="13" name="Afbeelding 12" descr="dak2.emf">
            <a:extLst>
              <a:ext uri="{FF2B5EF4-FFF2-40B4-BE49-F238E27FC236}">
                <a16:creationId xmlns:a16="http://schemas.microsoft.com/office/drawing/2014/main" id="{97701E63-99B0-429D-BD52-01E3F85773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737"/>
          <a:stretch/>
        </p:blipFill>
        <p:spPr>
          <a:xfrm>
            <a:off x="2231506" y="1642783"/>
            <a:ext cx="1915263" cy="801704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0FAEC87-2160-4071-94D9-CE5265580D67}"/>
              </a:ext>
            </a:extLst>
          </p:cNvPr>
          <p:cNvSpPr/>
          <p:nvPr/>
        </p:nvSpPr>
        <p:spPr>
          <a:xfrm>
            <a:off x="2231505" y="1481570"/>
            <a:ext cx="2556242" cy="106971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Afbeelding 14" descr="aow.emf">
            <a:extLst>
              <a:ext uri="{FF2B5EF4-FFF2-40B4-BE49-F238E27FC236}">
                <a16:creationId xmlns:a16="http://schemas.microsoft.com/office/drawing/2014/main" id="{471C9FF8-FAAC-44D5-8A26-A86C6BB0BF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076" y="2925874"/>
            <a:ext cx="2241000" cy="1704161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72055426-270C-40D4-95E0-5A3F5E1E0FF4}"/>
              </a:ext>
            </a:extLst>
          </p:cNvPr>
          <p:cNvSpPr/>
          <p:nvPr/>
        </p:nvSpPr>
        <p:spPr>
          <a:xfrm>
            <a:off x="2497405" y="3582127"/>
            <a:ext cx="2265671" cy="105183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0721260C-FDAC-4A36-A49B-F07EC81B94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6033" y="2551286"/>
            <a:ext cx="2240999" cy="1685538"/>
          </a:xfrm>
          <a:prstGeom prst="rect">
            <a:avLst/>
          </a:prstGeom>
        </p:spPr>
      </p:pic>
      <p:pic>
        <p:nvPicPr>
          <p:cNvPr id="19" name="Afbeelding 18" descr="vrouw3_b.emf">
            <a:extLst>
              <a:ext uri="{FF2B5EF4-FFF2-40B4-BE49-F238E27FC236}">
                <a16:creationId xmlns:a16="http://schemas.microsoft.com/office/drawing/2014/main" id="{53ABC653-C4D0-4681-B0B5-837F5FE7B3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00" y="3078001"/>
            <a:ext cx="1679302" cy="15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6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2601680" y="1631457"/>
            <a:ext cx="3156086" cy="1489260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CEDEE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767329" y="1033739"/>
            <a:ext cx="1764000" cy="2934672"/>
          </a:xfrm>
          <a:prstGeom prst="rect">
            <a:avLst/>
          </a:prstGeom>
          <a:solidFill>
            <a:srgbClr val="009A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CEDEE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387318" y="2261934"/>
            <a:ext cx="1602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>
                <a:solidFill>
                  <a:schemeClr val="bg1"/>
                </a:solidFill>
                <a:latin typeface="Rockwell"/>
                <a:cs typeface="Rockwell"/>
              </a:rPr>
              <a:t>ABP</a:t>
            </a:r>
          </a:p>
          <a:p>
            <a:pPr algn="ctr"/>
            <a:r>
              <a:rPr lang="nl-NL" sz="1600" dirty="0" err="1">
                <a:solidFill>
                  <a:schemeClr val="bg1"/>
                </a:solidFill>
                <a:latin typeface="Rockwell"/>
                <a:cs typeface="Rockwell"/>
              </a:rPr>
              <a:t>KeuzePensioen</a:t>
            </a:r>
            <a:endParaRPr lang="nl-NL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601680" y="3192296"/>
            <a:ext cx="3156086" cy="776114"/>
          </a:xfrm>
          <a:prstGeom prst="rect">
            <a:avLst/>
          </a:prstGeom>
          <a:solidFill>
            <a:srgbClr val="CCD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CEDEE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261729" y="2508156"/>
            <a:ext cx="814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Rockwell"/>
                <a:cs typeface="Rockwell"/>
              </a:rPr>
              <a:t>Salaris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834035" y="3462293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>
                <a:solidFill>
                  <a:srgbClr val="0057A3"/>
                </a:solidFill>
                <a:latin typeface="Rockwell"/>
                <a:cs typeface="Rockwell"/>
              </a:rPr>
              <a:t>AOW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51" y="924219"/>
            <a:ext cx="5460385" cy="349700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529955" y="329826"/>
            <a:ext cx="494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0057A3"/>
                </a:solidFill>
                <a:latin typeface="Rockwell"/>
                <a:cs typeface="Rockwell"/>
              </a:rPr>
              <a:t>U gaat met pensioen op uw AOW-leeftijd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B13CA55-CC1B-45AE-B54E-639EFE60A5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2690"/>
            <a:ext cx="9144000" cy="6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1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6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6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20" grpId="0"/>
      <p:bldP spid="10" grpId="0" animBg="1"/>
      <p:bldP spid="1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2618720" y="2059066"/>
            <a:ext cx="3139045" cy="1061651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CEDEE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67329" y="1033739"/>
            <a:ext cx="1764000" cy="2934672"/>
          </a:xfrm>
          <a:prstGeom prst="rect">
            <a:avLst/>
          </a:prstGeom>
          <a:solidFill>
            <a:srgbClr val="009A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CEDEE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261729" y="2508156"/>
            <a:ext cx="814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Rockwell"/>
                <a:cs typeface="Rockwell"/>
              </a:rPr>
              <a:t>Salaris</a:t>
            </a:r>
          </a:p>
        </p:txBody>
      </p:sp>
      <p:sp>
        <p:nvSpPr>
          <p:cNvPr id="9" name="Rechthoek 8"/>
          <p:cNvSpPr/>
          <p:nvPr/>
        </p:nvSpPr>
        <p:spPr>
          <a:xfrm>
            <a:off x="3972944" y="3192296"/>
            <a:ext cx="1784822" cy="776114"/>
          </a:xfrm>
          <a:prstGeom prst="rect">
            <a:avLst/>
          </a:prstGeom>
          <a:solidFill>
            <a:srgbClr val="CCD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CEDEE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511224" y="3462293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>
                <a:solidFill>
                  <a:srgbClr val="0057A3"/>
                </a:solidFill>
                <a:latin typeface="Rockwell"/>
                <a:cs typeface="Rockwell"/>
              </a:rPr>
              <a:t>AOW</a:t>
            </a:r>
          </a:p>
        </p:txBody>
      </p:sp>
      <p:sp>
        <p:nvSpPr>
          <p:cNvPr id="15" name="Rechthoek 14"/>
          <p:cNvSpPr/>
          <p:nvPr/>
        </p:nvSpPr>
        <p:spPr>
          <a:xfrm>
            <a:off x="2618720" y="3120717"/>
            <a:ext cx="1278960" cy="809773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CEDEE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601679" y="-345336"/>
            <a:ext cx="3288133" cy="13385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CEDEE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387318" y="2261934"/>
            <a:ext cx="1602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>
                <a:solidFill>
                  <a:schemeClr val="bg1"/>
                </a:solidFill>
                <a:latin typeface="Rockwell"/>
                <a:cs typeface="Rockwell"/>
              </a:rPr>
              <a:t>ABP</a:t>
            </a:r>
          </a:p>
          <a:p>
            <a:pPr algn="ctr"/>
            <a:r>
              <a:rPr lang="nl-NL" sz="1600" dirty="0" err="1">
                <a:solidFill>
                  <a:schemeClr val="bg1"/>
                </a:solidFill>
                <a:latin typeface="Rockwell"/>
                <a:cs typeface="Rockwell"/>
              </a:rPr>
              <a:t>KeuzePensioen</a:t>
            </a:r>
            <a:endParaRPr lang="nl-NL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29955" y="329826"/>
            <a:ext cx="3459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0057A3"/>
                </a:solidFill>
                <a:latin typeface="Rockwell"/>
                <a:cs typeface="Rockwell"/>
              </a:rPr>
              <a:t>U gaat eerder met pensioen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5" y="983794"/>
            <a:ext cx="5250731" cy="336273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B1532EA-586A-4581-978C-46E2237470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2690"/>
            <a:ext cx="9144000" cy="6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7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18179 L -0.00018 0.2299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/>
      <p:bldP spid="9" grpId="0" animBg="1"/>
      <p:bldP spid="11" grpId="0"/>
      <p:bldP spid="15" grpId="0" animBg="1"/>
      <p:bldP spid="16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Afbeelding 1">
            <a:extLst>
              <a:ext uri="{FF2B5EF4-FFF2-40B4-BE49-F238E27FC236}">
                <a16:creationId xmlns:a16="http://schemas.microsoft.com/office/drawing/2014/main" id="{255E3998-202B-5345-8233-59D768907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25" y="949325"/>
            <a:ext cx="538797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493E984E-CD6D-A24D-9F4D-5EDD8C0E8D6C}"/>
              </a:ext>
            </a:extLst>
          </p:cNvPr>
          <p:cNvSpPr/>
          <p:nvPr/>
        </p:nvSpPr>
        <p:spPr>
          <a:xfrm>
            <a:off x="766763" y="1033463"/>
            <a:ext cx="1765300" cy="2935287"/>
          </a:xfrm>
          <a:prstGeom prst="rect">
            <a:avLst/>
          </a:prstGeom>
          <a:solidFill>
            <a:srgbClr val="009A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DF38CAF-0AAD-DA43-A3CB-9AA74B8C28CB}"/>
              </a:ext>
            </a:extLst>
          </p:cNvPr>
          <p:cNvSpPr/>
          <p:nvPr/>
        </p:nvSpPr>
        <p:spPr>
          <a:xfrm>
            <a:off x="2532063" y="2751138"/>
            <a:ext cx="1349375" cy="1217612"/>
          </a:xfrm>
          <a:prstGeom prst="rect">
            <a:avLst/>
          </a:prstGeom>
          <a:solidFill>
            <a:srgbClr val="009A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3FE857DD-E603-AA45-BE3E-FB75BAB4DFE2}"/>
              </a:ext>
            </a:extLst>
          </p:cNvPr>
          <p:cNvSpPr/>
          <p:nvPr/>
        </p:nvSpPr>
        <p:spPr>
          <a:xfrm>
            <a:off x="2601913" y="1614488"/>
            <a:ext cx="1371600" cy="1047750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6CF2EDA0-F771-2841-80CA-7513CDBCA6BC}"/>
              </a:ext>
            </a:extLst>
          </p:cNvPr>
          <p:cNvSpPr/>
          <p:nvPr/>
        </p:nvSpPr>
        <p:spPr>
          <a:xfrm>
            <a:off x="3973513" y="1614488"/>
            <a:ext cx="1784350" cy="1471612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9D7A5D8F-31F3-6F40-9F23-514FDB22275B}"/>
              </a:ext>
            </a:extLst>
          </p:cNvPr>
          <p:cNvSpPr/>
          <p:nvPr/>
        </p:nvSpPr>
        <p:spPr>
          <a:xfrm>
            <a:off x="3973513" y="3192463"/>
            <a:ext cx="1784350" cy="776287"/>
          </a:xfrm>
          <a:prstGeom prst="rect">
            <a:avLst/>
          </a:prstGeom>
          <a:solidFill>
            <a:srgbClr val="CCD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CFD4CB58-FD4D-544E-BF11-F2CC4F6E3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3462338"/>
            <a:ext cx="676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rgbClr val="0057A3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AOW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2E9049B-6DE0-F74A-8F70-FBCE03A1194A}"/>
              </a:ext>
            </a:extLst>
          </p:cNvPr>
          <p:cNvSpPr/>
          <p:nvPr/>
        </p:nvSpPr>
        <p:spPr>
          <a:xfrm>
            <a:off x="3973513" y="0"/>
            <a:ext cx="1854200" cy="1995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E420DB18-8E9D-3940-87BB-A9EEF85D5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25" y="2419350"/>
            <a:ext cx="1603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chemeClr val="bg1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ABP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chemeClr val="bg1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KeuzePensioen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D0E17B92-031D-5D44-B8BE-F88573346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3" y="2419350"/>
            <a:ext cx="8143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chemeClr val="bg1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Salaris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A271AA5-EE01-4A4F-95AA-8CDC929726F0}"/>
              </a:ext>
            </a:extLst>
          </p:cNvPr>
          <p:cNvSpPr/>
          <p:nvPr/>
        </p:nvSpPr>
        <p:spPr>
          <a:xfrm>
            <a:off x="3973513" y="1481138"/>
            <a:ext cx="1827212" cy="615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3805" name="Tekstvak 14">
            <a:extLst>
              <a:ext uri="{FF2B5EF4-FFF2-40B4-BE49-F238E27FC236}">
                <a16:creationId xmlns:a16="http://schemas.microsoft.com/office/drawing/2014/main" id="{11D76772-6A43-774C-A07A-04597996D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330200"/>
            <a:ext cx="350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>
                <a:solidFill>
                  <a:srgbClr val="0057A3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U gaat met deeltijdpensioen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6" grpId="0" animBg="1"/>
      <p:bldP spid="25" grpId="0" animBg="1"/>
      <p:bldP spid="27" grpId="0" animBg="1"/>
      <p:bldP spid="29" grpId="0"/>
      <p:bldP spid="28" grpId="0"/>
      <p:bldP spid="24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Afbeelding 13">
            <a:extLst>
              <a:ext uri="{FF2B5EF4-FFF2-40B4-BE49-F238E27FC236}">
                <a16:creationId xmlns:a16="http://schemas.microsoft.com/office/drawing/2014/main" id="{3211C09D-F684-C341-80AD-41E77F200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79"/>
          <a:stretch/>
        </p:blipFill>
        <p:spPr bwMode="auto">
          <a:xfrm>
            <a:off x="-66403" y="0"/>
            <a:ext cx="9142413" cy="467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4E4AC0D2-FFC0-B24D-9F42-19181BD70A79}"/>
              </a:ext>
            </a:extLst>
          </p:cNvPr>
          <p:cNvSpPr/>
          <p:nvPr/>
        </p:nvSpPr>
        <p:spPr>
          <a:xfrm>
            <a:off x="2601913" y="1749425"/>
            <a:ext cx="3155950" cy="1263650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43ACF50-2398-A649-B322-DE4A3F614256}"/>
              </a:ext>
            </a:extLst>
          </p:cNvPr>
          <p:cNvSpPr/>
          <p:nvPr/>
        </p:nvSpPr>
        <p:spPr>
          <a:xfrm>
            <a:off x="766763" y="1033463"/>
            <a:ext cx="1765300" cy="2935287"/>
          </a:xfrm>
          <a:prstGeom prst="rect">
            <a:avLst/>
          </a:prstGeom>
          <a:solidFill>
            <a:srgbClr val="009A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88A0B31-CEF7-7542-84A8-808C7A559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725" y="2155825"/>
            <a:ext cx="1601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chemeClr val="bg1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ABP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chemeClr val="bg1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KeuzePensioen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A5387DE-F8EA-364F-B983-FA3DC8698421}"/>
              </a:ext>
            </a:extLst>
          </p:cNvPr>
          <p:cNvSpPr/>
          <p:nvPr/>
        </p:nvSpPr>
        <p:spPr>
          <a:xfrm>
            <a:off x="2601913" y="3116263"/>
            <a:ext cx="3155950" cy="852487"/>
          </a:xfrm>
          <a:prstGeom prst="rect">
            <a:avLst/>
          </a:prstGeom>
          <a:solidFill>
            <a:srgbClr val="CCD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61453AF-282C-B04C-A923-2569D93CF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3" y="2508250"/>
            <a:ext cx="814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chemeClr val="bg1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Salaris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CCD0634-14B1-1244-A0AF-6297FB185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3" y="3462338"/>
            <a:ext cx="677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rgbClr val="0057A3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AOW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C93BC83E-3059-E745-9C61-900B6478EA52}"/>
              </a:ext>
            </a:extLst>
          </p:cNvPr>
          <p:cNvSpPr/>
          <p:nvPr/>
        </p:nvSpPr>
        <p:spPr>
          <a:xfrm>
            <a:off x="2601913" y="1314450"/>
            <a:ext cx="3155950" cy="339725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AFC8F61A-798D-8A46-B57B-EA2F0FBC6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1314450"/>
            <a:ext cx="2398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chemeClr val="bg1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NabestaandenPensioen</a:t>
            </a:r>
          </a:p>
        </p:txBody>
      </p:sp>
      <p:sp>
        <p:nvSpPr>
          <p:cNvPr id="36875" name="Tekstvak 4">
            <a:extLst>
              <a:ext uri="{FF2B5EF4-FFF2-40B4-BE49-F238E27FC236}">
                <a16:creationId xmlns:a16="http://schemas.microsoft.com/office/drawing/2014/main" id="{96AFF058-49CC-9449-839F-8593BE9FD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330200"/>
            <a:ext cx="849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>
                <a:solidFill>
                  <a:srgbClr val="0057A3"/>
                </a:solidFill>
                <a:latin typeface="Rockwell" panose="02060603020205020403" pitchFamily="18" charset="77"/>
                <a:ea typeface="Lucida Grande" panose="020B0600040502020204" pitchFamily="34" charset="0"/>
                <a:cs typeface="Rockwell" panose="02060603020205020403" pitchFamily="18" charset="77"/>
              </a:rPr>
              <a:t>Uw partnerpensioen uitruilen voor een hoger ouderdomspensioen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2878A14-07A1-7C4B-9C72-84A2C1FF7DA1}"/>
              </a:ext>
            </a:extLst>
          </p:cNvPr>
          <p:cNvSpPr/>
          <p:nvPr/>
        </p:nvSpPr>
        <p:spPr>
          <a:xfrm>
            <a:off x="2566988" y="922338"/>
            <a:ext cx="3243262" cy="9858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6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6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3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3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/>
      <p:bldP spid="13" grpId="0"/>
      <p:bldP spid="15" grpId="0" animBg="1"/>
      <p:bldP spid="15" grpId="1" animBg="1"/>
      <p:bldP spid="16" grpId="0"/>
      <p:bldP spid="16" grpId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E0EA30B2-8ABE-DE44-9FC0-35A16C7C50A5}"/>
              </a:ext>
            </a:extLst>
          </p:cNvPr>
          <p:cNvSpPr/>
          <p:nvPr/>
        </p:nvSpPr>
        <p:spPr>
          <a:xfrm>
            <a:off x="766763" y="1033463"/>
            <a:ext cx="1765300" cy="2935287"/>
          </a:xfrm>
          <a:prstGeom prst="rect">
            <a:avLst/>
          </a:prstGeom>
          <a:solidFill>
            <a:srgbClr val="009A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39938" name="Tekstvak 7">
            <a:extLst>
              <a:ext uri="{FF2B5EF4-FFF2-40B4-BE49-F238E27FC236}">
                <a16:creationId xmlns:a16="http://schemas.microsoft.com/office/drawing/2014/main" id="{D43C0EA7-4293-274C-BFAD-302116103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3" y="2508250"/>
            <a:ext cx="814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chemeClr val="bg1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Salaris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E3C1AB7-7E25-4247-9EFD-BA944BF070A5}"/>
              </a:ext>
            </a:extLst>
          </p:cNvPr>
          <p:cNvSpPr/>
          <p:nvPr/>
        </p:nvSpPr>
        <p:spPr>
          <a:xfrm>
            <a:off x="3973513" y="3192463"/>
            <a:ext cx="1784350" cy="776287"/>
          </a:xfrm>
          <a:prstGeom prst="rect">
            <a:avLst/>
          </a:prstGeom>
          <a:solidFill>
            <a:srgbClr val="CCD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39940" name="Tekstvak 10">
            <a:extLst>
              <a:ext uri="{FF2B5EF4-FFF2-40B4-BE49-F238E27FC236}">
                <a16:creationId xmlns:a16="http://schemas.microsoft.com/office/drawing/2014/main" id="{2DBBD976-E6F9-334C-9361-92BA7664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3462338"/>
            <a:ext cx="676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rgbClr val="0057A3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AOW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95B7DE6-0894-8B46-9014-C305425E97E3}"/>
              </a:ext>
            </a:extLst>
          </p:cNvPr>
          <p:cNvSpPr/>
          <p:nvPr/>
        </p:nvSpPr>
        <p:spPr>
          <a:xfrm>
            <a:off x="2601913" y="2038350"/>
            <a:ext cx="1295400" cy="1892300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3293F82-E519-0246-8EEC-6FCD1CA862FE}"/>
              </a:ext>
            </a:extLst>
          </p:cNvPr>
          <p:cNvSpPr/>
          <p:nvPr/>
        </p:nvSpPr>
        <p:spPr>
          <a:xfrm>
            <a:off x="3810000" y="2036763"/>
            <a:ext cx="1947863" cy="1084262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39943" name="Tekstvak 17">
            <a:extLst>
              <a:ext uri="{FF2B5EF4-FFF2-40B4-BE49-F238E27FC236}">
                <a16:creationId xmlns:a16="http://schemas.microsoft.com/office/drawing/2014/main" id="{23FC7AB2-38A0-3A43-9250-AE5157111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725" y="2262188"/>
            <a:ext cx="1601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chemeClr val="bg1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ABP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chemeClr val="bg1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KeuzePensioen</a:t>
            </a:r>
          </a:p>
        </p:txBody>
      </p:sp>
      <p:pic>
        <p:nvPicPr>
          <p:cNvPr id="39944" name="Afbeelding 5">
            <a:extLst>
              <a:ext uri="{FF2B5EF4-FFF2-40B4-BE49-F238E27FC236}">
                <a16:creationId xmlns:a16="http://schemas.microsoft.com/office/drawing/2014/main" id="{B02962D4-18E3-7D43-85AF-29D38E25B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25" y="893763"/>
            <a:ext cx="5392738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Tekstvak 11">
            <a:extLst>
              <a:ext uri="{FF2B5EF4-FFF2-40B4-BE49-F238E27FC236}">
                <a16:creationId xmlns:a16="http://schemas.microsoft.com/office/drawing/2014/main" id="{3ED5F967-8D84-CC4F-A11A-55448D28F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330200"/>
            <a:ext cx="3459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>
                <a:solidFill>
                  <a:srgbClr val="0057A3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U gaat eerder met pensioen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8E9E2392-7A4C-E240-96B2-285745B13800}"/>
              </a:ext>
            </a:extLst>
          </p:cNvPr>
          <p:cNvSpPr/>
          <p:nvPr/>
        </p:nvSpPr>
        <p:spPr>
          <a:xfrm>
            <a:off x="2601913" y="730250"/>
            <a:ext cx="3155950" cy="1308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59A4B117-BEBB-734C-BD1A-90A755A30593}"/>
              </a:ext>
            </a:extLst>
          </p:cNvPr>
          <p:cNvSpPr/>
          <p:nvPr/>
        </p:nvSpPr>
        <p:spPr>
          <a:xfrm>
            <a:off x="2601913" y="1411288"/>
            <a:ext cx="1208087" cy="784225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1BC3A84-D3E9-7D44-8EDE-099E7F5D3667}"/>
              </a:ext>
            </a:extLst>
          </p:cNvPr>
          <p:cNvSpPr/>
          <p:nvPr/>
        </p:nvSpPr>
        <p:spPr>
          <a:xfrm>
            <a:off x="3810000" y="1411288"/>
            <a:ext cx="2011363" cy="784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</a:pPr>
              <a:t>18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9F8FF891-DAC4-715A-A1C7-4A595858D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00" y="453600"/>
            <a:ext cx="3861000" cy="810000"/>
          </a:xfrm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50"/>
              <a:t>Inloggen </a:t>
            </a:r>
            <a:br>
              <a:rPr lang="en-US" sz="2850"/>
            </a:br>
            <a:r>
              <a:rPr lang="en-US" sz="2850"/>
              <a:t>MijnABP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A15A7BC-5F9B-A7E6-CE25-3C1BCC846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77" b="1"/>
          <a:stretch/>
        </p:blipFill>
        <p:spPr>
          <a:xfrm>
            <a:off x="4571910" y="1080"/>
            <a:ext cx="4305420" cy="4585140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  <a:noFill/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638E6E26-C62F-68E9-40DC-2F6EF1CA4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274"/>
            <a:ext cx="4571910" cy="250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16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87D78E13-9CFF-4147-8BB4-CCAC8F1C0AE6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</a:pPr>
              <a:t>19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79FE05A-5135-A594-B922-EF9025B4A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01" y="452723"/>
            <a:ext cx="1984979" cy="810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/>
              <a:t>Plan uw pensioen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64A1F83-64B9-B32C-1F73-1822B9384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93" t="7291" r="23521" b="29645"/>
          <a:stretch/>
        </p:blipFill>
        <p:spPr>
          <a:xfrm>
            <a:off x="5722966" y="102886"/>
            <a:ext cx="1932513" cy="4381706"/>
          </a:xfrm>
          <a:prstGeom prst="rect">
            <a:avLst/>
          </a:prstGeom>
        </p:spPr>
      </p:pic>
      <p:sp>
        <p:nvSpPr>
          <p:cNvPr id="13" name="Ovaal 12">
            <a:extLst>
              <a:ext uri="{FF2B5EF4-FFF2-40B4-BE49-F238E27FC236}">
                <a16:creationId xmlns:a16="http://schemas.microsoft.com/office/drawing/2014/main" id="{AA581113-EDF3-4561-BDD4-DE4D043B45E6}"/>
              </a:ext>
            </a:extLst>
          </p:cNvPr>
          <p:cNvSpPr/>
          <p:nvPr/>
        </p:nvSpPr>
        <p:spPr>
          <a:xfrm>
            <a:off x="5706712" y="2137800"/>
            <a:ext cx="1218091" cy="239492"/>
          </a:xfrm>
          <a:prstGeom prst="ellipse">
            <a:avLst/>
          </a:prstGeom>
          <a:noFill/>
          <a:ln w="38100">
            <a:solidFill>
              <a:srgbClr val="0057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323322D-68DA-1EB4-8DBF-50A00A44A8E4}"/>
              </a:ext>
            </a:extLst>
          </p:cNvPr>
          <p:cNvSpPr txBox="1"/>
          <p:nvPr/>
        </p:nvSpPr>
        <p:spPr>
          <a:xfrm>
            <a:off x="3040891" y="1928609"/>
            <a:ext cx="1899879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l-NL" sz="1275" dirty="0">
                <a:solidFill>
                  <a:prstClr val="black"/>
                </a:solidFill>
                <a:latin typeface="Arial"/>
              </a:rPr>
              <a:t>Keuzes maken </a:t>
            </a:r>
          </a:p>
          <a:p>
            <a:pPr defTabSz="685800"/>
            <a:r>
              <a:rPr lang="nl-NL" sz="1275" dirty="0">
                <a:solidFill>
                  <a:prstClr val="black"/>
                </a:solidFill>
                <a:latin typeface="Arial"/>
              </a:rPr>
              <a:t>en pensioen aanvragen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D982210-5707-6D24-F2AB-1A30142E9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156" y="2781752"/>
            <a:ext cx="3199940" cy="154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9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E22040-4297-4168-8EB6-4E7063A4D4C8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 rot="10800000">
            <a:off x="1771875" y="1458313"/>
            <a:ext cx="3511519" cy="20196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AB47C4-F138-4FA3-9241-B1DC381F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CA5BB18-B107-4A81-93A3-76C44530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242" y="1031933"/>
            <a:ext cx="3256126" cy="2613455"/>
          </a:xfrm>
        </p:spPr>
        <p:txBody>
          <a:bodyPr/>
          <a:lstStyle/>
          <a:p>
            <a:r>
              <a:rPr lang="nl-NL" sz="5400" dirty="0"/>
              <a:t>Welkom!</a:t>
            </a:r>
            <a:br>
              <a:rPr lang="nl-NL" dirty="0"/>
            </a:br>
            <a:r>
              <a:rPr lang="nl-NL" dirty="0"/>
              <a:t>Goed dat u er bent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36A5EF3-1667-474D-879A-B79AE72ED6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37"/>
          <a:stretch/>
        </p:blipFill>
        <p:spPr>
          <a:xfrm>
            <a:off x="0" y="2214000"/>
            <a:ext cx="1447800" cy="2142325"/>
          </a:xfrm>
          <a:prstGeom prst="rect">
            <a:avLst/>
          </a:prstGeom>
        </p:spPr>
      </p:pic>
      <p:pic>
        <p:nvPicPr>
          <p:cNvPr id="7" name="Afbeelding 6" descr="vrouw3_a.emf">
            <a:extLst>
              <a:ext uri="{FF2B5EF4-FFF2-40B4-BE49-F238E27FC236}">
                <a16:creationId xmlns:a16="http://schemas.microsoft.com/office/drawing/2014/main" id="{31B792FE-058F-46A7-B5EF-597EA8EAA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00" y="3078000"/>
            <a:ext cx="1679303" cy="1552036"/>
          </a:xfrm>
          <a:prstGeom prst="rect">
            <a:avLst/>
          </a:prstGeom>
        </p:spPr>
      </p:pic>
      <p:grpSp>
        <p:nvGrpSpPr>
          <p:cNvPr id="8" name="Groeperen 8">
            <a:extLst>
              <a:ext uri="{FF2B5EF4-FFF2-40B4-BE49-F238E27FC236}">
                <a16:creationId xmlns:a16="http://schemas.microsoft.com/office/drawing/2014/main" id="{8850C7E4-E990-4856-BCD8-8E5BFC0AA66D}"/>
              </a:ext>
            </a:extLst>
          </p:cNvPr>
          <p:cNvGrpSpPr/>
          <p:nvPr/>
        </p:nvGrpSpPr>
        <p:grpSpPr>
          <a:xfrm>
            <a:off x="7496466" y="692092"/>
            <a:ext cx="1609942" cy="3113943"/>
            <a:chOff x="5887915" y="0"/>
            <a:chExt cx="2146589" cy="4151924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19E73E2-75AB-4725-91E6-52D181281026}"/>
                </a:ext>
              </a:extLst>
            </p:cNvPr>
            <p:cNvSpPr/>
            <p:nvPr/>
          </p:nvSpPr>
          <p:spPr>
            <a:xfrm>
              <a:off x="5926015" y="0"/>
              <a:ext cx="2058377" cy="4151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0" name="Afbeelding 9" descr="zo kiest u uw pensioen.emf">
              <a:extLst>
                <a:ext uri="{FF2B5EF4-FFF2-40B4-BE49-F238E27FC236}">
                  <a16:creationId xmlns:a16="http://schemas.microsoft.com/office/drawing/2014/main" id="{A60A2A35-C741-422B-90B3-4ED397983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7368" y="1371600"/>
              <a:ext cx="1527907" cy="996461"/>
            </a:xfrm>
            <a:prstGeom prst="rect">
              <a:avLst/>
            </a:prstGeom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24A85D3E-94C7-400C-BC4D-B1495B5F659C}"/>
                </a:ext>
              </a:extLst>
            </p:cNvPr>
            <p:cNvSpPr/>
            <p:nvPr/>
          </p:nvSpPr>
          <p:spPr>
            <a:xfrm>
              <a:off x="5887915" y="2799763"/>
              <a:ext cx="214658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1200" b="1" dirty="0">
                  <a:solidFill>
                    <a:srgbClr val="0057A3"/>
                  </a:solidFill>
                  <a:latin typeface="Arial"/>
                  <a:cs typeface="Arial"/>
                </a:rPr>
                <a:t>Zo kiest u </a:t>
              </a:r>
              <a:br>
                <a:rPr lang="nl-NL" sz="1200" b="1" dirty="0">
                  <a:solidFill>
                    <a:srgbClr val="0057A3"/>
                  </a:solidFill>
                  <a:latin typeface="Arial"/>
                  <a:cs typeface="Arial"/>
                </a:rPr>
              </a:br>
              <a:r>
                <a:rPr lang="nl-NL" sz="1200" b="1" dirty="0">
                  <a:solidFill>
                    <a:srgbClr val="0057A3"/>
                  </a:solidFill>
                  <a:latin typeface="Arial"/>
                  <a:cs typeface="Arial"/>
                </a:rPr>
                <a:t>uw pensioen</a:t>
              </a:r>
            </a:p>
          </p:txBody>
        </p:sp>
      </p:grpSp>
      <p:grpSp>
        <p:nvGrpSpPr>
          <p:cNvPr id="12" name="Groeperen 17">
            <a:extLst>
              <a:ext uri="{FF2B5EF4-FFF2-40B4-BE49-F238E27FC236}">
                <a16:creationId xmlns:a16="http://schemas.microsoft.com/office/drawing/2014/main" id="{DD62B4E4-CE35-4934-A8E9-09FFD9CBA106}"/>
              </a:ext>
            </a:extLst>
          </p:cNvPr>
          <p:cNvGrpSpPr/>
          <p:nvPr/>
        </p:nvGrpSpPr>
        <p:grpSpPr>
          <a:xfrm>
            <a:off x="5762184" y="692092"/>
            <a:ext cx="1609942" cy="3113943"/>
            <a:chOff x="3499338" y="0"/>
            <a:chExt cx="2146589" cy="4151924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F3DAAD1-D058-47E0-83E5-1D31590CB0C1}"/>
                </a:ext>
              </a:extLst>
            </p:cNvPr>
            <p:cNvSpPr/>
            <p:nvPr/>
          </p:nvSpPr>
          <p:spPr>
            <a:xfrm>
              <a:off x="3529622" y="0"/>
              <a:ext cx="2058377" cy="4151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4" name="Afbeelding 13" descr="zo bouwt u pensioen op.emf">
              <a:extLst>
                <a:ext uri="{FF2B5EF4-FFF2-40B4-BE49-F238E27FC236}">
                  <a16:creationId xmlns:a16="http://schemas.microsoft.com/office/drawing/2014/main" id="{D992AE34-9ED4-40DA-BF8F-E5A17A50C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5331" y="781539"/>
              <a:ext cx="1213429" cy="1914769"/>
            </a:xfrm>
            <a:prstGeom prst="rect">
              <a:avLst/>
            </a:prstGeom>
          </p:spPr>
        </p:pic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DEA13049-75B0-4582-BA13-0DE64EE038CF}"/>
                </a:ext>
              </a:extLst>
            </p:cNvPr>
            <p:cNvSpPr/>
            <p:nvPr/>
          </p:nvSpPr>
          <p:spPr>
            <a:xfrm>
              <a:off x="3499338" y="2799763"/>
              <a:ext cx="214658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1200" b="1" dirty="0">
                  <a:solidFill>
                    <a:srgbClr val="0057A3"/>
                  </a:solidFill>
                  <a:latin typeface="Arial"/>
                  <a:cs typeface="Arial"/>
                </a:rPr>
                <a:t>Zo bouwt u pensioen op</a:t>
              </a:r>
            </a:p>
          </p:txBody>
        </p:sp>
      </p:grpSp>
      <p:pic>
        <p:nvPicPr>
          <p:cNvPr id="16" name="Afbeelding 15" descr="vrouw3_b.emf">
            <a:extLst>
              <a:ext uri="{FF2B5EF4-FFF2-40B4-BE49-F238E27FC236}">
                <a16:creationId xmlns:a16="http://schemas.microsoft.com/office/drawing/2014/main" id="{66E6886D-421C-4B0E-8B1D-D1EC76D39F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00" y="3078001"/>
            <a:ext cx="1679302" cy="1552034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A0CA49BD-8C51-4DBD-A30A-141BEE70EDB6}"/>
              </a:ext>
            </a:extLst>
          </p:cNvPr>
          <p:cNvSpPr/>
          <p:nvPr/>
        </p:nvSpPr>
        <p:spPr>
          <a:xfrm>
            <a:off x="7328679" y="1136138"/>
            <a:ext cx="1619920" cy="240504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26019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B73D3F9E-400D-4E2E-9D94-CE5E073ADD26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E5800C6-EF47-4313-B9E7-F2A6FC78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00" y="452723"/>
            <a:ext cx="8100000" cy="810000"/>
          </a:xfrm>
        </p:spPr>
        <p:txBody>
          <a:bodyPr anchor="t">
            <a:normAutofit/>
          </a:bodyPr>
          <a:lstStyle/>
          <a:p>
            <a:r>
              <a:rPr lang="en-US" dirty="0"/>
              <a:t>Pensioenoverzicht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  <a:defRPr/>
              </a:pPr>
              <a:t>20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CD99DC-A459-3680-CD61-79F2A7467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765" y="498409"/>
            <a:ext cx="4021817" cy="3903806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831836EE-1432-9205-9D23-76698C445FE8}"/>
              </a:ext>
            </a:extLst>
          </p:cNvPr>
          <p:cNvSpPr/>
          <p:nvPr/>
        </p:nvSpPr>
        <p:spPr>
          <a:xfrm>
            <a:off x="5162080" y="3634100"/>
            <a:ext cx="875524" cy="217918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nl-NL" sz="135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CF1EE54-39AF-4EDC-1885-0065D5BBE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50" y="1658451"/>
            <a:ext cx="2641692" cy="1118297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B17D3CF3-E2FF-F4EF-F7E4-93C768ACCBD4}"/>
              </a:ext>
            </a:extLst>
          </p:cNvPr>
          <p:cNvSpPr/>
          <p:nvPr/>
        </p:nvSpPr>
        <p:spPr>
          <a:xfrm>
            <a:off x="405050" y="2507892"/>
            <a:ext cx="1362635" cy="324577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nl-NL" sz="135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816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1D5039B0-5D3E-43E5-A20B-85FAE1BD5F87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E5800C6-EF47-4313-B9E7-F2A6FC78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00" y="452723"/>
            <a:ext cx="8100000" cy="810000"/>
          </a:xfrm>
        </p:spPr>
        <p:txBody>
          <a:bodyPr anchor="t">
            <a:normAutofit/>
          </a:bodyPr>
          <a:lstStyle/>
          <a:p>
            <a:r>
              <a:rPr lang="en-US" dirty="0"/>
              <a:t>Pensioenoverzicht</a:t>
            </a:r>
            <a:endParaRPr lang="en-US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  <a:defRPr/>
              </a:pPr>
              <a:t>21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D5D127-FF1D-6817-1F0C-FB35B61DC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91" y="1044892"/>
            <a:ext cx="4192079" cy="19764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2315E8F-91CC-30AE-57BF-6A1C8BC1E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433" y="1806488"/>
            <a:ext cx="4410813" cy="220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72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881C7A73-668B-443B-AB32-7595D8BDD5FF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E5800C6-EF47-4313-B9E7-F2A6FC78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00" y="452723"/>
            <a:ext cx="8100000" cy="810000"/>
          </a:xfrm>
        </p:spPr>
        <p:txBody>
          <a:bodyPr anchor="t">
            <a:normAutofit/>
          </a:bodyPr>
          <a:lstStyle/>
          <a:p>
            <a:r>
              <a:rPr lang="en-US" dirty="0"/>
              <a:t>Pensioenoverzicht</a:t>
            </a:r>
            <a:endParaRPr lang="en-US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  <a:defRPr/>
              </a:pPr>
              <a:t>22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7E9D855F-F42B-F35C-EE60-DFE4679FE26E}"/>
              </a:ext>
            </a:extLst>
          </p:cNvPr>
          <p:cNvSpPr/>
          <p:nvPr/>
        </p:nvSpPr>
        <p:spPr>
          <a:xfrm>
            <a:off x="77427" y="1213105"/>
            <a:ext cx="1805473" cy="1002299"/>
          </a:xfrm>
          <a:prstGeom prst="ellipse">
            <a:avLst/>
          </a:prstGeom>
          <a:noFill/>
          <a:ln w="38100">
            <a:solidFill>
              <a:srgbClr val="0057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nl-NL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FE7FD47-D722-D235-9769-39D49C18D6D4}"/>
              </a:ext>
            </a:extLst>
          </p:cNvPr>
          <p:cNvSpPr txBox="1"/>
          <p:nvPr/>
        </p:nvSpPr>
        <p:spPr>
          <a:xfrm>
            <a:off x="195141" y="1385318"/>
            <a:ext cx="1633781" cy="680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nl-NL" sz="1275" dirty="0">
                <a:solidFill>
                  <a:prstClr val="black"/>
                </a:solidFill>
                <a:latin typeface="Arial"/>
              </a:rPr>
              <a:t>Waardeoverdracht</a:t>
            </a:r>
          </a:p>
          <a:p>
            <a:pPr defTabSz="685800">
              <a:defRPr/>
            </a:pPr>
            <a:r>
              <a:rPr lang="nl-NL" sz="1275" dirty="0">
                <a:solidFill>
                  <a:prstClr val="black"/>
                </a:solidFill>
                <a:latin typeface="Arial"/>
              </a:rPr>
              <a:t>Bijsparen</a:t>
            </a:r>
          </a:p>
          <a:p>
            <a:pPr defTabSz="685800">
              <a:defRPr/>
            </a:pPr>
            <a:r>
              <a:rPr lang="nl-NL" sz="1275" dirty="0">
                <a:solidFill>
                  <a:prstClr val="black"/>
                </a:solidFill>
                <a:latin typeface="Arial"/>
              </a:rPr>
              <a:t>Deel aan ex-partner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C6613E1-A797-4A8F-8DED-E73FDAA18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273" y="922946"/>
            <a:ext cx="5269775" cy="3615635"/>
          </a:xfrm>
          <a:prstGeom prst="rect">
            <a:avLst/>
          </a:prstGeom>
        </p:spPr>
      </p:pic>
      <p:sp>
        <p:nvSpPr>
          <p:cNvPr id="8" name="Pijl: rechts 7">
            <a:extLst>
              <a:ext uri="{FF2B5EF4-FFF2-40B4-BE49-F238E27FC236}">
                <a16:creationId xmlns:a16="http://schemas.microsoft.com/office/drawing/2014/main" id="{7A50FB11-550F-D979-E072-C89C4A2293D1}"/>
              </a:ext>
            </a:extLst>
          </p:cNvPr>
          <p:cNvSpPr/>
          <p:nvPr/>
        </p:nvSpPr>
        <p:spPr>
          <a:xfrm>
            <a:off x="1483775" y="1626938"/>
            <a:ext cx="573239" cy="174635"/>
          </a:xfrm>
          <a:prstGeom prst="rightArrow">
            <a:avLst/>
          </a:prstGeom>
          <a:ln>
            <a:solidFill>
              <a:srgbClr val="0057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nl-NL" sz="135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73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5CF750C9-26B6-49B8-986D-AE96586D24C5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  <a:defRPr/>
              </a:pPr>
              <a:t>23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E5800C6-EF47-4313-B9E7-F2A6FC78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00" y="452723"/>
            <a:ext cx="8100000" cy="810000"/>
          </a:xfrm>
        </p:spPr>
        <p:txBody>
          <a:bodyPr anchor="t">
            <a:normAutofit/>
          </a:bodyPr>
          <a:lstStyle/>
          <a:p>
            <a:r>
              <a:rPr lang="en-US" dirty="0"/>
              <a:t>Pensioenoverzicht</a:t>
            </a:r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290F3E7-D08C-CD35-C11B-39D49C3F3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00" y="1154779"/>
            <a:ext cx="5645600" cy="313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74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5CF750C9-26B6-49B8-986D-AE96586D24C5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  <a:defRPr/>
              </a:pPr>
              <a:t>24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E5800C6-EF47-4313-B9E7-F2A6FC78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00" y="452723"/>
            <a:ext cx="8100000" cy="810000"/>
          </a:xfrm>
        </p:spPr>
        <p:txBody>
          <a:bodyPr anchor="t">
            <a:normAutofit/>
          </a:bodyPr>
          <a:lstStyle/>
          <a:p>
            <a:r>
              <a:rPr lang="en-US" dirty="0"/>
              <a:t>Pensioenoverzicht</a:t>
            </a:r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D44F39F-1EB5-B529-6D3A-1F719C53B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184" y="157030"/>
            <a:ext cx="4439616" cy="432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36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CE1700B8-48FA-4113-82E4-51541F1A47A5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</a:pPr>
              <a:t>25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AC79179-D151-2552-8DB3-D8D293DC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01" y="452723"/>
            <a:ext cx="1984979" cy="810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/>
              <a:t>Plan uw pensioen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5699521-E9A8-B290-F85D-D07AF9887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531" y="147817"/>
            <a:ext cx="5290525" cy="4438472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D3F09004-EA86-1C7B-2BBD-107C4BEEF591}"/>
              </a:ext>
            </a:extLst>
          </p:cNvPr>
          <p:cNvSpPr/>
          <p:nvPr/>
        </p:nvSpPr>
        <p:spPr>
          <a:xfrm>
            <a:off x="6793906" y="4089162"/>
            <a:ext cx="1307507" cy="397381"/>
          </a:xfrm>
          <a:prstGeom prst="ellipse">
            <a:avLst/>
          </a:prstGeom>
          <a:noFill/>
          <a:ln w="38100">
            <a:solidFill>
              <a:srgbClr val="0057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258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87D78E13-9CFF-4147-8BB4-CCAC8F1C0AE6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</a:pPr>
              <a:t>26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CA24D92D-E95A-C945-CA35-38297047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01" y="452723"/>
            <a:ext cx="1984979" cy="810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/>
              <a:t>Plan uw pensioen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CB07EE-ECE7-8214-A762-9D983605A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535" y="330945"/>
            <a:ext cx="6033665" cy="391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27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FF772CC6-55B2-40FB-B63E-41F58487DB16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  <a:defRPr/>
              </a:pPr>
              <a:t>27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AA2D421-DAA2-DC5C-6C4B-088A0808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4" y="123101"/>
            <a:ext cx="3311714" cy="81000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Plan uw pensioen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DDAC11-A83F-0BC3-F1CA-08051B39F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97" y="842963"/>
            <a:ext cx="6679406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83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FF772CC6-55B2-40FB-B63E-41F58487DB16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  <a:defRPr/>
              </a:pPr>
              <a:t>28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AA2D421-DAA2-DC5C-6C4B-088A0808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4" y="123101"/>
            <a:ext cx="3311714" cy="81000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Plan uw pensioen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2DD763E-17D9-4A19-BA0C-5B14F2FE2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16" y="1010841"/>
            <a:ext cx="6379369" cy="312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44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FF772CC6-55B2-40FB-B63E-41F58487DB16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  <a:defRPr/>
              </a:pPr>
              <a:t>29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AA2D421-DAA2-DC5C-6C4B-088A0808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4" y="123101"/>
            <a:ext cx="3311714" cy="81000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Plan uw pensioen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B84CDE3-57F7-4F65-21E7-E15367F7B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854" y="716343"/>
            <a:ext cx="5444294" cy="373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5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058748-68AD-4F0A-822E-2B16A7A0B3DD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-6348" y="-141826"/>
            <a:ext cx="8876110" cy="477186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55F398-B0C0-4C99-879E-85A60AB3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D953541B-5668-41C9-922C-21A01C73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50" y="440399"/>
            <a:ext cx="8407500" cy="486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Pensioen: een huis met 3 verdiepingen</a:t>
            </a:r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5406C9A0-B844-4BBA-8C37-97C61B7B4739}"/>
              </a:ext>
            </a:extLst>
          </p:cNvPr>
          <p:cNvSpPr txBox="1">
            <a:spLocks/>
          </p:cNvSpPr>
          <p:nvPr/>
        </p:nvSpPr>
        <p:spPr bwMode="gray">
          <a:xfrm>
            <a:off x="8386581" y="4800621"/>
            <a:ext cx="291600" cy="189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 lvl="0">
              <a:defRPr lang="nl-NL"/>
            </a:defPPr>
            <a:lvl1pPr marL="0" lvl="1" algn="ctr" defTabSz="9144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18802B-E4C7-4B2D-B37A-6B7CC3C134EA}" type="slidenum">
              <a:rPr lang="nl-NL" sz="1050"/>
              <a:pPr/>
              <a:t>3</a:t>
            </a:fld>
            <a:endParaRPr lang="nl-NL" sz="1050" dirty="0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17463751-F167-49EC-9C37-CCC7CC1CEB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37"/>
          <a:stretch/>
        </p:blipFill>
        <p:spPr>
          <a:xfrm>
            <a:off x="0" y="2214000"/>
            <a:ext cx="1447800" cy="2142325"/>
          </a:xfrm>
          <a:prstGeom prst="rect">
            <a:avLst/>
          </a:prstGeom>
        </p:spPr>
      </p:pic>
      <p:pic>
        <p:nvPicPr>
          <p:cNvPr id="23" name="Afbeelding 22" descr="vrouw3_b.emf">
            <a:extLst>
              <a:ext uri="{FF2B5EF4-FFF2-40B4-BE49-F238E27FC236}">
                <a16:creationId xmlns:a16="http://schemas.microsoft.com/office/drawing/2014/main" id="{668CF5A8-E4C3-4D0D-8C34-8F39467F7E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00" y="3078001"/>
            <a:ext cx="1679302" cy="1552034"/>
          </a:xfrm>
          <a:prstGeom prst="rect">
            <a:avLst/>
          </a:prstGeom>
        </p:spPr>
      </p:pic>
      <p:pic>
        <p:nvPicPr>
          <p:cNvPr id="16" name="Afbeelding 15" descr="aow.emf">
            <a:extLst>
              <a:ext uri="{FF2B5EF4-FFF2-40B4-BE49-F238E27FC236}">
                <a16:creationId xmlns:a16="http://schemas.microsoft.com/office/drawing/2014/main" id="{A3AE2F2B-62EF-45DE-A71B-CCEB8FD951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338" y="2937387"/>
            <a:ext cx="2241000" cy="170416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F63EEB5A-322F-426C-A4FB-8AAB32729A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338" y="2553271"/>
            <a:ext cx="2240999" cy="104945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2D6D736-CE2A-4A5E-925A-0DC0CCE2D7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603" y="1470894"/>
            <a:ext cx="2315675" cy="1573258"/>
          </a:xfrm>
          <a:prstGeom prst="rect">
            <a:avLst/>
          </a:prstGeom>
        </p:spPr>
      </p:pic>
      <p:pic>
        <p:nvPicPr>
          <p:cNvPr id="28" name="Afbeelding 27" descr="wolk-animated.gif">
            <a:extLst>
              <a:ext uri="{FF2B5EF4-FFF2-40B4-BE49-F238E27FC236}">
                <a16:creationId xmlns:a16="http://schemas.microsoft.com/office/drawing/2014/main" id="{BE79939F-455E-44E6-BCBA-75D60209F5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912" y="624586"/>
            <a:ext cx="1837163" cy="1097705"/>
          </a:xfrm>
          <a:prstGeom prst="rect">
            <a:avLst/>
          </a:prstGeom>
        </p:spPr>
      </p:pic>
      <p:pic>
        <p:nvPicPr>
          <p:cNvPr id="29" name="Afbeelding 28" descr="kraan1.emf">
            <a:extLst>
              <a:ext uri="{FF2B5EF4-FFF2-40B4-BE49-F238E27FC236}">
                <a16:creationId xmlns:a16="http://schemas.microsoft.com/office/drawing/2014/main" id="{A0E1E028-40AC-491C-A8AB-A0AFF74722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092"/>
          <a:stretch/>
        </p:blipFill>
        <p:spPr>
          <a:xfrm>
            <a:off x="1003687" y="1316853"/>
            <a:ext cx="3567518" cy="277202"/>
          </a:xfrm>
          <a:prstGeom prst="rect">
            <a:avLst/>
          </a:prstGeom>
        </p:spPr>
      </p:pic>
      <p:grpSp>
        <p:nvGrpSpPr>
          <p:cNvPr id="30" name="Groeperen 16">
            <a:extLst>
              <a:ext uri="{FF2B5EF4-FFF2-40B4-BE49-F238E27FC236}">
                <a16:creationId xmlns:a16="http://schemas.microsoft.com/office/drawing/2014/main" id="{A29A5686-EA1B-4A05-B9F7-AFEC27D69F7B}"/>
              </a:ext>
            </a:extLst>
          </p:cNvPr>
          <p:cNvGrpSpPr/>
          <p:nvPr/>
        </p:nvGrpSpPr>
        <p:grpSpPr>
          <a:xfrm>
            <a:off x="2952648" y="1534413"/>
            <a:ext cx="1915263" cy="1019822"/>
            <a:chOff x="2510694" y="391519"/>
            <a:chExt cx="2553684" cy="1359763"/>
          </a:xfrm>
        </p:grpSpPr>
        <p:pic>
          <p:nvPicPr>
            <p:cNvPr id="34" name="Afbeelding 33" descr="dak2.emf">
              <a:extLst>
                <a:ext uri="{FF2B5EF4-FFF2-40B4-BE49-F238E27FC236}">
                  <a16:creationId xmlns:a16="http://schemas.microsoft.com/office/drawing/2014/main" id="{4759677D-8251-4256-B321-B3E058BF4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3737"/>
            <a:stretch/>
          </p:blipFill>
          <p:spPr>
            <a:xfrm>
              <a:off x="2510694" y="682344"/>
              <a:ext cx="2553684" cy="1068938"/>
            </a:xfrm>
            <a:prstGeom prst="rect">
              <a:avLst/>
            </a:prstGeom>
          </p:spPr>
        </p:pic>
        <p:pic>
          <p:nvPicPr>
            <p:cNvPr id="35" name="Afbeelding 34" descr="kraan2.emf">
              <a:extLst>
                <a:ext uri="{FF2B5EF4-FFF2-40B4-BE49-F238E27FC236}">
                  <a16:creationId xmlns:a16="http://schemas.microsoft.com/office/drawing/2014/main" id="{D9BC2B61-E1E3-4017-A3CF-F9141F3A86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8445" b="78917"/>
            <a:stretch/>
          </p:blipFill>
          <p:spPr>
            <a:xfrm>
              <a:off x="2985939" y="391519"/>
              <a:ext cx="410108" cy="450267"/>
            </a:xfrm>
            <a:prstGeom prst="rect">
              <a:avLst/>
            </a:prstGeom>
          </p:spPr>
        </p:pic>
      </p:grpSp>
      <p:pic>
        <p:nvPicPr>
          <p:cNvPr id="36" name="Afbeelding 35" descr="dak2.emf">
            <a:extLst>
              <a:ext uri="{FF2B5EF4-FFF2-40B4-BE49-F238E27FC236}">
                <a16:creationId xmlns:a16="http://schemas.microsoft.com/office/drawing/2014/main" id="{DAADDBA2-3FD3-41D5-8C35-F5058040ED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737"/>
          <a:stretch/>
        </p:blipFill>
        <p:spPr>
          <a:xfrm>
            <a:off x="2952648" y="1750495"/>
            <a:ext cx="1915263" cy="801704"/>
          </a:xfrm>
          <a:prstGeom prst="rect">
            <a:avLst/>
          </a:prstGeom>
        </p:spPr>
      </p:pic>
      <p:pic>
        <p:nvPicPr>
          <p:cNvPr id="37" name="Afbeelding 36" descr="kraan2.emf">
            <a:extLst>
              <a:ext uri="{FF2B5EF4-FFF2-40B4-BE49-F238E27FC236}">
                <a16:creationId xmlns:a16="http://schemas.microsoft.com/office/drawing/2014/main" id="{1F6B66F9-B77F-48A5-913B-2EBE4C87150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8445" b="78917"/>
          <a:stretch/>
        </p:blipFill>
        <p:spPr>
          <a:xfrm>
            <a:off x="3309082" y="1532377"/>
            <a:ext cx="307581" cy="337700"/>
          </a:xfrm>
          <a:prstGeom prst="rect">
            <a:avLst/>
          </a:prstGeom>
        </p:spPr>
      </p:pic>
      <p:pic>
        <p:nvPicPr>
          <p:cNvPr id="38" name="Afbeelding 37" descr="dak tekst.emf">
            <a:extLst>
              <a:ext uri="{FF2B5EF4-FFF2-40B4-BE49-F238E27FC236}">
                <a16:creationId xmlns:a16="http://schemas.microsoft.com/office/drawing/2014/main" id="{1AD8EB0F-FE16-45DC-BBAB-D1F530DC29E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955"/>
          <a:stretch/>
        </p:blipFill>
        <p:spPr>
          <a:xfrm>
            <a:off x="3462872" y="2139768"/>
            <a:ext cx="1193109" cy="41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3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10"/>
                            </p:stCondLst>
                            <p:childTnLst>
                              <p:par>
                                <p:cTn id="4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10"/>
                            </p:stCondLst>
                            <p:childTnLst>
                              <p:par>
                                <p:cTn id="4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1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FF772CC6-55B2-40FB-B63E-41F58487DB16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  <a:defRPr/>
              </a:pPr>
              <a:t>30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AA2D421-DAA2-DC5C-6C4B-088A0808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4" y="123101"/>
            <a:ext cx="3311714" cy="81000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Plan uw pensioen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2887DDC-B665-2629-04D9-77FF88085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44" y="1493044"/>
            <a:ext cx="5929313" cy="21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80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FF772CC6-55B2-40FB-B63E-41F58487DB16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  <a:defRPr/>
              </a:pPr>
              <a:t>31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AA2D421-DAA2-DC5C-6C4B-088A0808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4" y="123101"/>
            <a:ext cx="3311714" cy="81000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Plan uw pensioen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02AAC01-7AA9-E585-DFC9-203BA0121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181" y="853678"/>
            <a:ext cx="6243638" cy="34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10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FF772CC6-55B2-40FB-B63E-41F58487DB16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  <a:defRPr/>
              </a:pPr>
              <a:t>32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AA2D421-DAA2-DC5C-6C4B-088A0808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4" y="123101"/>
            <a:ext cx="3311714" cy="81000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Plan uw pensioen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88BA3B0-6868-2352-CB6B-32BBA7F0A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897" y="621506"/>
            <a:ext cx="6222206" cy="39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2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FF772CC6-55B2-40FB-B63E-41F58487DB16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  <a:defRPr/>
              </a:pPr>
              <a:t>33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AA2D421-DAA2-DC5C-6C4B-088A0808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4" y="123101"/>
            <a:ext cx="3311714" cy="81000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Plan uw pensioen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DDF513B-6169-F44F-2674-F6BE5A95A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466" y="667941"/>
            <a:ext cx="6265069" cy="380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40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FF772CC6-55B2-40FB-B63E-41F58487DB16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  <a:defRPr/>
              </a:pPr>
              <a:t>34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AA2D421-DAA2-DC5C-6C4B-088A0808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4" y="123101"/>
            <a:ext cx="3311714" cy="81000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Plan uw pensioen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DD14E89-0051-4B8D-8ED7-BC2810330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61" y="955499"/>
            <a:ext cx="5843588" cy="16287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2A100D5-2229-8B71-AEE9-D927EB437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686" y="2853047"/>
            <a:ext cx="5872163" cy="14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94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FF772CC6-55B2-40FB-B63E-41F58487DB16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  <a:defRPr/>
              </a:pPr>
              <a:t>35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AA2D421-DAA2-DC5C-6C4B-088A0808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4" y="123101"/>
            <a:ext cx="3311714" cy="81000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Plan uw pensioen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90465B-B37D-7BC6-2DAC-A46382CFB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47" y="1132285"/>
            <a:ext cx="6336506" cy="28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22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FF772CC6-55B2-40FB-B63E-41F58487DB16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  <a:defRPr/>
              </a:pPr>
              <a:t>36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AA2D421-DAA2-DC5C-6C4B-088A0808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4" y="123101"/>
            <a:ext cx="3311714" cy="81000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Plan uw pensioen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B27FE1F-58CA-127D-7B21-170F1F7A6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899" y="844494"/>
            <a:ext cx="5756203" cy="357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12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19883A20-A878-0652-7BC6-808FA6383CB9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87043E6-2237-2A6C-F312-A7A146B9D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054" y="2764869"/>
            <a:ext cx="4620746" cy="1698123"/>
          </a:xfrm>
          <a:prstGeom prst="rect">
            <a:avLst/>
          </a:prstGeom>
          <a:noFill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E0F0325-E002-48DE-13D6-934AF2FCD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3" y="1052059"/>
            <a:ext cx="4620747" cy="1617261"/>
          </a:xfrm>
          <a:prstGeom prst="rect">
            <a:avLst/>
          </a:prstGeom>
          <a:noFill/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  <a:defRPr/>
              </a:pPr>
              <a:t>37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AA2D421-DAA2-DC5C-6C4B-088A0808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00" y="452723"/>
            <a:ext cx="8100000" cy="810000"/>
          </a:xfrm>
        </p:spPr>
        <p:txBody>
          <a:bodyPr anchor="t">
            <a:normAutofit/>
          </a:bodyPr>
          <a:lstStyle/>
          <a:p>
            <a:r>
              <a:rPr lang="en-US" dirty="0"/>
              <a:t>Plan uw pensioen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19883A20-A878-0652-7BC6-808FA6383CB9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  <a:defRPr/>
              </a:pPr>
              <a:t>38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AA2D421-DAA2-DC5C-6C4B-088A0808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00" y="452723"/>
            <a:ext cx="8100000" cy="810000"/>
          </a:xfrm>
        </p:spPr>
        <p:txBody>
          <a:bodyPr anchor="t">
            <a:normAutofit/>
          </a:bodyPr>
          <a:lstStyle/>
          <a:p>
            <a:r>
              <a:rPr lang="en-US" dirty="0"/>
              <a:t>Plan uw pensioen</a:t>
            </a:r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2798229-7EBD-16E9-7BF5-B97FC7ABD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402" y="1025092"/>
            <a:ext cx="4935197" cy="348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30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FF772CC6-55B2-40FB-B63E-41F58487DB16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  <a:defRPr/>
              </a:pPr>
              <a:t>39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AA2D421-DAA2-DC5C-6C4B-088A0808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4" y="123101"/>
            <a:ext cx="3311714" cy="81000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Plan uw pensioen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B708B3-CCB1-3AF4-C541-442CED7A8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8" y="635794"/>
            <a:ext cx="6372225" cy="38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4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chtergrond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534366"/>
          </a:xfrm>
          <a:prstGeom prst="rect">
            <a:avLst/>
          </a:prstGeom>
        </p:spPr>
      </p:pic>
      <p:sp>
        <p:nvSpPr>
          <p:cNvPr id="22" name="Rechthoek 21"/>
          <p:cNvSpPr/>
          <p:nvPr/>
        </p:nvSpPr>
        <p:spPr>
          <a:xfrm>
            <a:off x="0" y="4151924"/>
            <a:ext cx="9144000" cy="382442"/>
          </a:xfrm>
          <a:prstGeom prst="rect">
            <a:avLst/>
          </a:prstGeom>
          <a:solidFill>
            <a:srgbClr val="99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37"/>
          <a:stretch/>
        </p:blipFill>
        <p:spPr>
          <a:xfrm>
            <a:off x="-311478" y="1479390"/>
            <a:ext cx="1930400" cy="285643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165" y="2602279"/>
            <a:ext cx="2063807" cy="966480"/>
          </a:xfrm>
          <a:prstGeom prst="rect">
            <a:avLst/>
          </a:prstGeom>
        </p:spPr>
      </p:pic>
      <p:pic>
        <p:nvPicPr>
          <p:cNvPr id="19" name="Afbeelding 18" descr="dak2.em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737"/>
          <a:stretch/>
        </p:blipFill>
        <p:spPr>
          <a:xfrm>
            <a:off x="2235229" y="1866501"/>
            <a:ext cx="1564886" cy="655041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851" y="1606079"/>
            <a:ext cx="2132578" cy="1448863"/>
          </a:xfrm>
          <a:prstGeom prst="rect">
            <a:avLst/>
          </a:prstGeom>
        </p:spPr>
      </p:pic>
      <p:pic>
        <p:nvPicPr>
          <p:cNvPr id="23" name="Afbeelding 22" descr="vrouw3_b.em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160"/>
            <a:ext cx="2239069" cy="2069379"/>
          </a:xfrm>
          <a:prstGeom prst="rect">
            <a:avLst/>
          </a:prstGeom>
        </p:spPr>
      </p:pic>
      <p:pic>
        <p:nvPicPr>
          <p:cNvPr id="16" name="Afbeelding 15" descr="dak tekst.emf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955"/>
          <a:stretch/>
        </p:blipFill>
        <p:spPr>
          <a:xfrm>
            <a:off x="2908189" y="2231725"/>
            <a:ext cx="1098772" cy="380808"/>
          </a:xfrm>
          <a:prstGeom prst="rect">
            <a:avLst/>
          </a:prstGeom>
        </p:spPr>
      </p:pic>
      <p:sp>
        <p:nvSpPr>
          <p:cNvPr id="18" name="Rechthoek 17"/>
          <p:cNvSpPr/>
          <p:nvPr/>
        </p:nvSpPr>
        <p:spPr>
          <a:xfrm>
            <a:off x="0" y="0"/>
            <a:ext cx="9144000" cy="47772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Afbeelding 28" descr="deur.emf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819"/>
          <a:stretch/>
        </p:blipFill>
        <p:spPr>
          <a:xfrm>
            <a:off x="4568063" y="2898074"/>
            <a:ext cx="430539" cy="1636292"/>
          </a:xfrm>
          <a:prstGeom prst="rect">
            <a:avLst/>
          </a:prstGeom>
        </p:spPr>
      </p:pic>
      <p:pic>
        <p:nvPicPr>
          <p:cNvPr id="4" name="Afbeelding 3" descr="aow.em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621" y="2975181"/>
            <a:ext cx="2063808" cy="1569415"/>
          </a:xfrm>
          <a:prstGeom prst="rect">
            <a:avLst/>
          </a:prstGeom>
        </p:spPr>
      </p:pic>
      <p:sp>
        <p:nvSpPr>
          <p:cNvPr id="24" name="Tekstvak 23"/>
          <p:cNvSpPr txBox="1"/>
          <p:nvPr/>
        </p:nvSpPr>
        <p:spPr>
          <a:xfrm>
            <a:off x="529955" y="329826"/>
            <a:ext cx="2095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0057A3"/>
                </a:solidFill>
                <a:effectLst/>
                <a:uLnTx/>
                <a:uFillTx/>
                <a:latin typeface="Rockwell"/>
                <a:ea typeface="+mn-ea"/>
                <a:cs typeface="Rockwell"/>
              </a:rPr>
              <a:t>Uw pensioen </a:t>
            </a:r>
            <a:b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0057A3"/>
                </a:solidFill>
                <a:effectLst/>
                <a:uLnTx/>
                <a:uFillTx/>
                <a:latin typeface="Rockwell"/>
                <a:ea typeface="+mn-ea"/>
                <a:cs typeface="Rockwell"/>
              </a:rPr>
            </a:b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0057A3"/>
                </a:solidFill>
                <a:effectLst/>
                <a:uLnTx/>
                <a:uFillTx/>
                <a:latin typeface="Rockwell"/>
                <a:ea typeface="+mn-ea"/>
                <a:cs typeface="Rockwell"/>
              </a:rPr>
              <a:t>van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57A3"/>
                </a:solidFill>
                <a:effectLst/>
                <a:uLnTx/>
                <a:uFillTx/>
                <a:latin typeface="Rockwell"/>
                <a:ea typeface="+mn-ea"/>
                <a:cs typeface="Rockwell"/>
              </a:rPr>
              <a:t>de overheid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E04FC58B-EEBA-44B9-8C24-692C6D23026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2690"/>
            <a:ext cx="9144000" cy="620810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87FA6AEB-8581-4FE6-B1FB-8D8D4FF9F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600672"/>
              </p:ext>
            </p:extLst>
          </p:nvPr>
        </p:nvGraphicFramePr>
        <p:xfrm>
          <a:off x="4786312" y="111761"/>
          <a:ext cx="4318969" cy="3117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279">
                  <a:extLst>
                    <a:ext uri="{9D8B030D-6E8A-4147-A177-3AD203B41FA5}">
                      <a16:colId xmlns:a16="http://schemas.microsoft.com/office/drawing/2014/main" val="1625536308"/>
                    </a:ext>
                  </a:extLst>
                </a:gridCol>
                <a:gridCol w="947547">
                  <a:extLst>
                    <a:ext uri="{9D8B030D-6E8A-4147-A177-3AD203B41FA5}">
                      <a16:colId xmlns:a16="http://schemas.microsoft.com/office/drawing/2014/main" val="3948439138"/>
                    </a:ext>
                  </a:extLst>
                </a:gridCol>
                <a:gridCol w="1267143">
                  <a:extLst>
                    <a:ext uri="{9D8B030D-6E8A-4147-A177-3AD203B41FA5}">
                      <a16:colId xmlns:a16="http://schemas.microsoft.com/office/drawing/2014/main" val="1984921155"/>
                    </a:ext>
                  </a:extLst>
                </a:gridCol>
              </a:tblGrid>
              <a:tr h="362167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Geboren</a:t>
                      </a:r>
                      <a:endParaRPr lang="nl-NL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AOW in</a:t>
                      </a:r>
                      <a:endParaRPr lang="nl-NL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AOW op</a:t>
                      </a:r>
                      <a:endParaRPr lang="nl-NL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130328"/>
                  </a:ext>
                </a:extLst>
              </a:tr>
              <a:tr h="362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nl-NL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318588"/>
                  </a:ext>
                </a:extLst>
              </a:tr>
              <a:tr h="362167"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 1956 t/m febr. 1957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</a:t>
                      </a:r>
                      <a:r>
                        <a:rPr lang="nl-NL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jr</a:t>
                      </a:r>
                      <a:r>
                        <a:rPr lang="nl-NL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</a:t>
                      </a:r>
                      <a:r>
                        <a:rPr lang="nl-NL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mnd</a:t>
                      </a:r>
                      <a:endParaRPr lang="nl-NL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850260"/>
                  </a:ext>
                </a:extLst>
              </a:tr>
              <a:tr h="36216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1957 t/m dec. 1957</a:t>
                      </a:r>
                      <a:endParaRPr lang="nl-NL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nl-NL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jr</a:t>
                      </a:r>
                      <a:endParaRPr lang="nl-NL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699988"/>
                  </a:ext>
                </a:extLst>
              </a:tr>
              <a:tr h="362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Jan. 1958 t/m dec. 1958</a:t>
                      </a:r>
                      <a:endParaRPr lang="nl-NL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nl-NL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jr </a:t>
                      </a:r>
                      <a:endParaRPr lang="nl-NL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498415"/>
                  </a:ext>
                </a:extLst>
              </a:tr>
              <a:tr h="362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Jan. 1959 t/m dec. 1959</a:t>
                      </a:r>
                      <a:endParaRPr lang="nl-NL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nl-NL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jr</a:t>
                      </a:r>
                      <a:endParaRPr lang="nl-NL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202880"/>
                  </a:ext>
                </a:extLst>
              </a:tr>
              <a:tr h="9227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Jan. 1960 t/m dec. 1960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Jan. 1961 t/m dec. 1961</a:t>
                      </a:r>
                      <a:endParaRPr lang="nl-NL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 e.v. </a:t>
                      </a:r>
                      <a:endParaRPr lang="nl-NL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jr</a:t>
                      </a: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jr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399593"/>
                  </a:ext>
                </a:extLst>
              </a:tr>
            </a:tbl>
          </a:graphicData>
        </a:graphic>
      </p:graphicFrame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7CF15261-AE0F-4EEB-8B54-1ADF7CABC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514921"/>
              </p:ext>
            </p:extLst>
          </p:nvPr>
        </p:nvGraphicFramePr>
        <p:xfrm>
          <a:off x="5907314" y="3092208"/>
          <a:ext cx="2470203" cy="1430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231">
                  <a:extLst>
                    <a:ext uri="{9D8B030D-6E8A-4147-A177-3AD203B41FA5}">
                      <a16:colId xmlns:a16="http://schemas.microsoft.com/office/drawing/2014/main" val="3125216554"/>
                    </a:ext>
                  </a:extLst>
                </a:gridCol>
                <a:gridCol w="1537972">
                  <a:extLst>
                    <a:ext uri="{9D8B030D-6E8A-4147-A177-3AD203B41FA5}">
                      <a16:colId xmlns:a16="http://schemas.microsoft.com/office/drawing/2014/main" val="622830379"/>
                    </a:ext>
                  </a:extLst>
                </a:gridCol>
              </a:tblGrid>
              <a:tr h="31796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prognose</a:t>
                      </a:r>
                      <a:endParaRPr lang="nl-NL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AOW op</a:t>
                      </a:r>
                      <a:endParaRPr lang="nl-NL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718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1-1-1964</a:t>
                      </a:r>
                      <a:endParaRPr lang="nl-NL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mnd</a:t>
                      </a:r>
                      <a:endParaRPr lang="nl-NL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79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1-1-1970</a:t>
                      </a:r>
                      <a:endParaRPr lang="nl-NL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mnd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01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1-1-1980</a:t>
                      </a:r>
                      <a:endParaRPr lang="nl-NL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mnd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038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683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FF772CC6-55B2-40FB-B63E-41F58487DB16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  <a:defRPr/>
              </a:pPr>
              <a:t>40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AA2D421-DAA2-DC5C-6C4B-088A0808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4" y="123101"/>
            <a:ext cx="3311714" cy="81000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Plan uw pensioen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20C58FC-4CDF-EE4E-7676-D64D7CFA7E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23"/>
          <a:stretch/>
        </p:blipFill>
        <p:spPr>
          <a:xfrm>
            <a:off x="1268917" y="1345995"/>
            <a:ext cx="6452344" cy="24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925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FF772CC6-55B2-40FB-B63E-41F58487DB16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  <a:defRPr/>
              </a:pPr>
              <a:t>41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AA2D421-DAA2-DC5C-6C4B-088A0808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4" y="123101"/>
            <a:ext cx="3311714" cy="81000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Plan uw pensioen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0668C67-A0ED-D261-C3AA-064368847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00" y="972000"/>
            <a:ext cx="6426000" cy="31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795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FF772CC6-55B2-40FB-B63E-41F58487DB16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  <a:defRPr/>
              </a:pPr>
              <a:t>42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AA2D421-DAA2-DC5C-6C4B-088A0808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4" y="123101"/>
            <a:ext cx="3311714" cy="81000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Plan uw pensioen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7CFDE7F-2A24-3CCC-140E-180BA5043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00" y="972001"/>
            <a:ext cx="6426000" cy="324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46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FF772CC6-55B2-40FB-B63E-41F58487DB16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  <a:defRPr/>
              </a:pPr>
              <a:t>43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AA2D421-DAA2-DC5C-6C4B-088A0808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4" y="123101"/>
            <a:ext cx="3311714" cy="81000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Plan uw pensioen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30BB933-ECF6-D852-E27A-89F16E47F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3" t="7321" r="2680" b="9041"/>
          <a:stretch/>
        </p:blipFill>
        <p:spPr>
          <a:xfrm>
            <a:off x="1404000" y="972001"/>
            <a:ext cx="6426000" cy="10220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A1F86A3E-A634-30FA-8207-0491B377C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000" y="2261150"/>
            <a:ext cx="6432048" cy="186356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815A333D-C628-5E36-FCDF-5040A2294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001" y="1975400"/>
            <a:ext cx="6432048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791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82F70BA3-8C44-737D-5CD0-03C5AF200A27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192"/>
            <a:ext cx="8876110" cy="4585097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AAB0FDC-4939-E2FD-0B69-17E6BB7E9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91" y="1262723"/>
            <a:ext cx="4204837" cy="2249588"/>
          </a:xfrm>
          <a:prstGeom prst="rect">
            <a:avLst/>
          </a:prstGeom>
          <a:noFill/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D86407C-9A32-B22D-FC26-7B0AF6583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35" y="1959429"/>
            <a:ext cx="4334396" cy="2069674"/>
          </a:xfrm>
          <a:prstGeom prst="rect">
            <a:avLst/>
          </a:prstGeom>
          <a:noFill/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581" y="4800621"/>
            <a:ext cx="291600" cy="189000"/>
          </a:xfrm>
        </p:spPr>
        <p:txBody>
          <a:bodyPr anchor="t">
            <a:normAutofit/>
          </a:bodyPr>
          <a:lstStyle/>
          <a:p>
            <a:pPr defTabSz="685800">
              <a:spcAft>
                <a:spcPts val="450"/>
              </a:spcAft>
            </a:pPr>
            <a:fld id="{8F18802B-E4C7-4B2D-B37A-6B7CC3C134EA}" type="slidenum">
              <a:rPr lang="nl-NL">
                <a:solidFill>
                  <a:srgbClr val="0057A3"/>
                </a:solidFill>
                <a:latin typeface="Arial"/>
              </a:rPr>
              <a:pPr defTabSz="685800">
                <a:spcAft>
                  <a:spcPts val="450"/>
                </a:spcAft>
              </a:pPr>
              <a:t>44</a:t>
            </a:fld>
            <a:endParaRPr lang="nl-NL">
              <a:solidFill>
                <a:srgbClr val="0057A3"/>
              </a:solidFill>
              <a:latin typeface="Arial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4A95A020-1EF2-0D8A-6C32-2FAD64B1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00" y="452723"/>
            <a:ext cx="8100000" cy="810000"/>
          </a:xfrm>
        </p:spPr>
        <p:txBody>
          <a:bodyPr anchor="t">
            <a:normAutofit/>
          </a:bodyPr>
          <a:lstStyle/>
          <a:p>
            <a:r>
              <a:rPr lang="en-US" dirty="0"/>
              <a:t>Pensioen aanvragen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254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513CBC8-6706-4861-A4E5-C4900013E1A2}"/>
              </a:ext>
            </a:extLst>
          </p:cNvPr>
          <p:cNvSpPr/>
          <p:nvPr/>
        </p:nvSpPr>
        <p:spPr>
          <a:xfrm>
            <a:off x="2522076" y="3600745"/>
            <a:ext cx="2241000" cy="102929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8E861E-0E55-4462-A225-F3BF7C4BB2D1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255FF6A-8713-48AF-9409-BFEEA7F8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Pensioen overdragen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B063C3-2C5D-4BE5-9CA8-2ADE9559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45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7CF421A-BA0A-4885-A724-8DABE86C7E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37"/>
          <a:stretch/>
        </p:blipFill>
        <p:spPr>
          <a:xfrm>
            <a:off x="0" y="2214000"/>
            <a:ext cx="1447800" cy="21423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8FE6E09-3CDC-40A2-AB66-7E4DE2362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077" y="2551286"/>
            <a:ext cx="2240999" cy="104945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8CDE651-FC37-4AA8-9BEC-148114B48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072" y="1472316"/>
            <a:ext cx="2315675" cy="1573258"/>
          </a:xfrm>
          <a:prstGeom prst="rect">
            <a:avLst/>
          </a:prstGeom>
        </p:spPr>
      </p:pic>
      <p:pic>
        <p:nvPicPr>
          <p:cNvPr id="12" name="Afbeelding 11" descr="dak tekst.emf">
            <a:extLst>
              <a:ext uri="{FF2B5EF4-FFF2-40B4-BE49-F238E27FC236}">
                <a16:creationId xmlns:a16="http://schemas.microsoft.com/office/drawing/2014/main" id="{E2A18F53-922A-4E27-8071-23E7546597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955"/>
          <a:stretch/>
        </p:blipFill>
        <p:spPr>
          <a:xfrm>
            <a:off x="3033355" y="2112655"/>
            <a:ext cx="1193109" cy="413503"/>
          </a:xfrm>
          <a:prstGeom prst="rect">
            <a:avLst/>
          </a:prstGeom>
        </p:spPr>
      </p:pic>
      <p:pic>
        <p:nvPicPr>
          <p:cNvPr id="13" name="Afbeelding 12" descr="dak2.emf">
            <a:extLst>
              <a:ext uri="{FF2B5EF4-FFF2-40B4-BE49-F238E27FC236}">
                <a16:creationId xmlns:a16="http://schemas.microsoft.com/office/drawing/2014/main" id="{97701E63-99B0-429D-BD52-01E3F85773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737"/>
          <a:stretch/>
        </p:blipFill>
        <p:spPr>
          <a:xfrm>
            <a:off x="2231506" y="1642783"/>
            <a:ext cx="1915263" cy="801704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0FAEC87-2160-4071-94D9-CE5265580D67}"/>
              </a:ext>
            </a:extLst>
          </p:cNvPr>
          <p:cNvSpPr/>
          <p:nvPr/>
        </p:nvSpPr>
        <p:spPr>
          <a:xfrm>
            <a:off x="2231505" y="1481570"/>
            <a:ext cx="2556242" cy="106971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5" name="Afbeelding 14" descr="aow.emf">
            <a:extLst>
              <a:ext uri="{FF2B5EF4-FFF2-40B4-BE49-F238E27FC236}">
                <a16:creationId xmlns:a16="http://schemas.microsoft.com/office/drawing/2014/main" id="{471C9FF8-FAAC-44D5-8A26-A86C6BB0BF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076" y="2925874"/>
            <a:ext cx="2241000" cy="1704161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72055426-270C-40D4-95E0-5A3F5E1E0FF4}"/>
              </a:ext>
            </a:extLst>
          </p:cNvPr>
          <p:cNvSpPr/>
          <p:nvPr/>
        </p:nvSpPr>
        <p:spPr>
          <a:xfrm>
            <a:off x="2497405" y="3582127"/>
            <a:ext cx="2265671" cy="105183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F3D81EDB-87E9-40BE-A8E0-88CC743462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5611" y="2960158"/>
            <a:ext cx="1728423" cy="1210774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E4C3FC-21ED-49D3-9586-584927ED2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898" y="972568"/>
            <a:ext cx="3555269" cy="3260155"/>
          </a:xfrm>
        </p:spPr>
        <p:txBody>
          <a:bodyPr numCol="1"/>
          <a:lstStyle/>
          <a:p>
            <a:r>
              <a:rPr lang="nl-NL" dirty="0"/>
              <a:t>Waardeoverdracht wel of niet?</a:t>
            </a:r>
          </a:p>
          <a:p>
            <a:pPr lvl="2">
              <a:buFontTx/>
              <a:buChar char="-"/>
            </a:pPr>
            <a:r>
              <a:rPr lang="nl-NL" dirty="0"/>
              <a:t>Bedragen op offerte.</a:t>
            </a:r>
          </a:p>
          <a:p>
            <a:pPr lvl="2">
              <a:buFontTx/>
              <a:buChar char="-"/>
            </a:pPr>
            <a:r>
              <a:rPr lang="nl-NL" dirty="0"/>
              <a:t>Indexatie?</a:t>
            </a:r>
          </a:p>
          <a:p>
            <a:pPr lvl="2">
              <a:buFontTx/>
              <a:buChar char="-"/>
            </a:pPr>
            <a:r>
              <a:rPr lang="nl-NL" dirty="0"/>
              <a:t>Keuzemogelijkheden?</a:t>
            </a:r>
          </a:p>
          <a:p>
            <a:pPr lvl="2">
              <a:buFontTx/>
              <a:buChar char="-"/>
            </a:pPr>
            <a:r>
              <a:rPr lang="nl-NL" dirty="0"/>
              <a:t>Hoe is Nabestaandenpensioen geregeld?</a:t>
            </a:r>
          </a:p>
          <a:p>
            <a:pPr marL="0" lvl="2" indent="0">
              <a:buNone/>
            </a:pPr>
            <a:endParaRPr lang="nl-NL" dirty="0"/>
          </a:p>
          <a:p>
            <a:pPr marL="0" lvl="2" indent="0">
              <a:buNone/>
            </a:pPr>
            <a:endParaRPr lang="nl-NL" dirty="0"/>
          </a:p>
          <a:p>
            <a:pPr marL="0" lvl="2" indent="0">
              <a:buNone/>
            </a:pPr>
            <a:r>
              <a:rPr lang="nl-NL" dirty="0"/>
              <a:t>Financiële positie beide uitvoerders moet voldoende zijn</a:t>
            </a:r>
          </a:p>
          <a:p>
            <a:pPr marL="0" lvl="2" indent="0">
              <a:buNone/>
            </a:pPr>
            <a:endParaRPr lang="nl-NL" dirty="0"/>
          </a:p>
          <a:p>
            <a:pPr marL="0" lvl="2" indent="0">
              <a:buNone/>
            </a:pPr>
            <a:r>
              <a:rPr lang="nl-NL" dirty="0"/>
              <a:t>Aanvragen via MijnABP</a:t>
            </a:r>
          </a:p>
          <a:p>
            <a:pPr marL="0" lvl="2" indent="0">
              <a:buNone/>
            </a:pPr>
            <a:endParaRPr lang="nl-NL" dirty="0"/>
          </a:p>
          <a:p>
            <a:pPr marL="0" lvl="2" indent="0">
              <a:buNone/>
            </a:pPr>
            <a:endParaRPr lang="nl-NL" dirty="0"/>
          </a:p>
        </p:txBody>
      </p:sp>
      <p:pic>
        <p:nvPicPr>
          <p:cNvPr id="18" name="Afbeelding 22">
            <a:extLst>
              <a:ext uri="{FF2B5EF4-FFF2-40B4-BE49-F238E27FC236}">
                <a16:creationId xmlns:a16="http://schemas.microsoft.com/office/drawing/2014/main" id="{477139D7-F1ED-49D9-96F0-945A4B07A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3" y="3078082"/>
            <a:ext cx="1678781" cy="153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8346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2B1279A4-2D17-48B7-A194-00F28210F5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2690"/>
            <a:ext cx="9144000" cy="6208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Afbeelding 8">
            <a:extLst>
              <a:ext uri="{FF2B5EF4-FFF2-40B4-BE49-F238E27FC236}">
                <a16:creationId xmlns:a16="http://schemas.microsoft.com/office/drawing/2014/main" id="{26C473BE-7AEC-44B3-8605-9A08DBDB6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3788" y="311415"/>
            <a:ext cx="2203450" cy="2937933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hoek 13"/>
          <p:cNvSpPr/>
          <p:nvPr/>
        </p:nvSpPr>
        <p:spPr>
          <a:xfrm>
            <a:off x="0" y="4151924"/>
            <a:ext cx="9144000" cy="382442"/>
          </a:xfrm>
          <a:prstGeom prst="rect">
            <a:avLst/>
          </a:prstGeom>
          <a:solidFill>
            <a:srgbClr val="99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Scre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008" y="1252254"/>
            <a:ext cx="7370657" cy="350983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781" y="825401"/>
            <a:ext cx="4600868" cy="3618196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37"/>
          <a:stretch/>
        </p:blipFill>
        <p:spPr>
          <a:xfrm>
            <a:off x="-311478" y="1479390"/>
            <a:ext cx="1930400" cy="2856433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529955" y="329826"/>
            <a:ext cx="1589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0057A3"/>
                </a:solidFill>
                <a:latin typeface="Rockwell"/>
                <a:ea typeface="Lucida Grande"/>
                <a:cs typeface="Rockwell"/>
              </a:rPr>
              <a:t>Wij staan </a:t>
            </a:r>
            <a:br>
              <a:rPr lang="nl-NL" sz="2000" dirty="0">
                <a:solidFill>
                  <a:srgbClr val="0057A3"/>
                </a:solidFill>
                <a:latin typeface="Rockwell"/>
                <a:ea typeface="Lucida Grande"/>
                <a:cs typeface="Rockwell"/>
              </a:rPr>
            </a:br>
            <a:r>
              <a:rPr lang="nl-NL" sz="2000" dirty="0">
                <a:solidFill>
                  <a:srgbClr val="0057A3"/>
                </a:solidFill>
                <a:latin typeface="Rockwell"/>
                <a:ea typeface="Lucida Grande"/>
                <a:cs typeface="Rockwell"/>
              </a:rPr>
              <a:t>voor u klaar</a:t>
            </a:r>
            <a:endParaRPr lang="nl-NL" sz="2000" dirty="0">
              <a:solidFill>
                <a:srgbClr val="0057A3"/>
              </a:solidFill>
              <a:latin typeface="Rockwell"/>
              <a:cs typeface="Rockwell"/>
            </a:endParaRPr>
          </a:p>
        </p:txBody>
      </p:sp>
      <p:grpSp>
        <p:nvGrpSpPr>
          <p:cNvPr id="19" name="Groeperen 18"/>
          <p:cNvGrpSpPr/>
          <p:nvPr/>
        </p:nvGrpSpPr>
        <p:grpSpPr>
          <a:xfrm>
            <a:off x="2497654" y="1809857"/>
            <a:ext cx="2807836" cy="762000"/>
            <a:chOff x="1768469" y="1838771"/>
            <a:chExt cx="2807836" cy="762000"/>
          </a:xfrm>
        </p:grpSpPr>
        <p:sp>
          <p:nvSpPr>
            <p:cNvPr id="24" name="Rechthoek 23"/>
            <p:cNvSpPr/>
            <p:nvPr/>
          </p:nvSpPr>
          <p:spPr>
            <a:xfrm>
              <a:off x="2026537" y="1838771"/>
              <a:ext cx="2549768" cy="762000"/>
            </a:xfrm>
            <a:prstGeom prst="rect">
              <a:avLst/>
            </a:prstGeom>
            <a:solidFill>
              <a:srgbClr val="0057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ECEDEE"/>
                </a:solidFill>
              </a:endParaRPr>
            </a:p>
          </p:txBody>
        </p:sp>
        <p:sp>
          <p:nvSpPr>
            <p:cNvPr id="25" name="Gelijkbenige driehoek 24"/>
            <p:cNvSpPr/>
            <p:nvPr/>
          </p:nvSpPr>
          <p:spPr>
            <a:xfrm rot="16200000">
              <a:off x="1744215" y="2128260"/>
              <a:ext cx="351692" cy="303183"/>
            </a:xfrm>
            <a:prstGeom prst="triangle">
              <a:avLst>
                <a:gd name="adj" fmla="val 0"/>
              </a:avLst>
            </a:prstGeom>
            <a:solidFill>
              <a:srgbClr val="0057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5"/>
            <p:cNvSpPr/>
            <p:nvPr/>
          </p:nvSpPr>
          <p:spPr>
            <a:xfrm>
              <a:off x="2218602" y="1932478"/>
              <a:ext cx="21506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1400" dirty="0">
                  <a:solidFill>
                    <a:srgbClr val="FFFFFF"/>
                  </a:solidFill>
                  <a:latin typeface="Arial"/>
                  <a:cs typeface="Arial"/>
                </a:rPr>
                <a:t>Kijk ook eens op</a:t>
              </a:r>
            </a:p>
            <a:p>
              <a:r>
                <a:rPr lang="nl-NL" sz="1400" dirty="0" err="1">
                  <a:solidFill>
                    <a:srgbClr val="FFFFFF"/>
                  </a:solidFill>
                  <a:latin typeface="Arial"/>
                  <a:cs typeface="Arial"/>
                </a:rPr>
                <a:t>mijnpensioenoverzicht.nl</a:t>
              </a:r>
              <a:endParaRPr lang="nl-NL" sz="1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1" name="Afbeelding 10" descr="vrouw3_bank.e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" y="3424004"/>
            <a:ext cx="2243716" cy="1223468"/>
          </a:xfrm>
          <a:prstGeom prst="rect">
            <a:avLst/>
          </a:prstGeom>
        </p:spPr>
      </p:pic>
      <p:pic>
        <p:nvPicPr>
          <p:cNvPr id="10" name="Afbeelding 9" descr="vrouw3_c.em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69" y="1764073"/>
            <a:ext cx="2211881" cy="5143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6F3EFB8F-1711-6D99-4480-1C5A4AC85491}"/>
                  </a:ext>
                </a:extLst>
              </p14:cNvPr>
              <p14:cNvContentPartPr/>
              <p14:nvPr/>
            </p14:nvContentPartPr>
            <p14:xfrm>
              <a:off x="-372071" y="2178371"/>
              <a:ext cx="360" cy="36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6F3EFB8F-1711-6D99-4480-1C5A4AC854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25711" y="2070731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034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513CBC8-6706-4861-A4E5-C4900013E1A2}"/>
              </a:ext>
            </a:extLst>
          </p:cNvPr>
          <p:cNvSpPr/>
          <p:nvPr/>
        </p:nvSpPr>
        <p:spPr>
          <a:xfrm>
            <a:off x="2522076" y="3600745"/>
            <a:ext cx="2241000" cy="102929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8E861E-0E55-4462-A225-F3BF7C4BB2D1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255FF6A-8713-48AF-9409-BFEEA7F8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Uw pensioen van ABP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E4C3FC-21ED-49D3-9586-584927ED2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898" y="1262723"/>
            <a:ext cx="3555269" cy="2970000"/>
          </a:xfrm>
        </p:spPr>
        <p:txBody>
          <a:bodyPr numCol="1">
            <a:normAutofit fontScale="70000" lnSpcReduction="20000"/>
          </a:bodyPr>
          <a:lstStyle/>
          <a:p>
            <a:r>
              <a:rPr lang="nl-NL" b="1" dirty="0"/>
              <a:t>Pensioenaangroei</a:t>
            </a:r>
            <a:endParaRPr lang="nl-NL" i="1" dirty="0"/>
          </a:p>
          <a:p>
            <a:pPr lvl="2"/>
            <a:r>
              <a:rPr lang="nl-NL" dirty="0"/>
              <a:t>Jaarlijkse pensioenopbouw op </a:t>
            </a:r>
            <a:br>
              <a:rPr lang="nl-NL" dirty="0"/>
            </a:br>
            <a:r>
              <a:rPr lang="nl-NL" dirty="0"/>
              <a:t>basis van voltijds werken</a:t>
            </a:r>
          </a:p>
          <a:p>
            <a:pPr lvl="2"/>
            <a:r>
              <a:rPr lang="nl-NL" dirty="0"/>
              <a:t>Bij deeltijdwerken naar rato</a:t>
            </a:r>
          </a:p>
          <a:p>
            <a:pPr lvl="2"/>
            <a:r>
              <a:rPr lang="nl-NL" dirty="0"/>
              <a:t>Het pensioen is het totaal van</a:t>
            </a:r>
            <a:br>
              <a:rPr lang="nl-NL" dirty="0"/>
            </a:br>
            <a:r>
              <a:rPr lang="nl-NL" dirty="0"/>
              <a:t>alle jaarbedragen</a:t>
            </a:r>
          </a:p>
          <a:p>
            <a:pPr lvl="2"/>
            <a:r>
              <a:rPr lang="nl-NL" dirty="0"/>
              <a:t>Eventuele indexaties en verlagingen</a:t>
            </a:r>
            <a:br>
              <a:rPr lang="nl-NL" dirty="0"/>
            </a:br>
            <a:r>
              <a:rPr lang="nl-NL" dirty="0"/>
              <a:t>beïnvloeden de hoogte</a:t>
            </a:r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B063C3-2C5D-4BE5-9CA8-2ADE9559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7CF421A-BA0A-4885-A724-8DABE86C7E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37"/>
          <a:stretch/>
        </p:blipFill>
        <p:spPr>
          <a:xfrm>
            <a:off x="0" y="2214000"/>
            <a:ext cx="1447800" cy="2142325"/>
          </a:xfrm>
          <a:prstGeom prst="rect">
            <a:avLst/>
          </a:prstGeom>
        </p:spPr>
      </p:pic>
      <p:pic>
        <p:nvPicPr>
          <p:cNvPr id="7" name="Afbeelding 6" descr="vrouw3_b.emf">
            <a:extLst>
              <a:ext uri="{FF2B5EF4-FFF2-40B4-BE49-F238E27FC236}">
                <a16:creationId xmlns:a16="http://schemas.microsoft.com/office/drawing/2014/main" id="{887E019C-94B5-4A4F-945D-07DB5AE6E1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00" y="3078001"/>
            <a:ext cx="1679302" cy="155203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8FE6E09-3CDC-40A2-AB66-7E4DE2362D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077" y="2551286"/>
            <a:ext cx="2240999" cy="104945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8CDE651-FC37-4AA8-9BEC-148114B4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072" y="1472316"/>
            <a:ext cx="2315675" cy="1573258"/>
          </a:xfrm>
          <a:prstGeom prst="rect">
            <a:avLst/>
          </a:prstGeom>
        </p:spPr>
      </p:pic>
      <p:pic>
        <p:nvPicPr>
          <p:cNvPr id="12" name="Afbeelding 11" descr="dak tekst.emf">
            <a:extLst>
              <a:ext uri="{FF2B5EF4-FFF2-40B4-BE49-F238E27FC236}">
                <a16:creationId xmlns:a16="http://schemas.microsoft.com/office/drawing/2014/main" id="{E2A18F53-922A-4E27-8071-23E7546597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955"/>
          <a:stretch/>
        </p:blipFill>
        <p:spPr>
          <a:xfrm>
            <a:off x="3033355" y="2112655"/>
            <a:ext cx="1193109" cy="413503"/>
          </a:xfrm>
          <a:prstGeom prst="rect">
            <a:avLst/>
          </a:prstGeom>
        </p:spPr>
      </p:pic>
      <p:pic>
        <p:nvPicPr>
          <p:cNvPr id="13" name="Afbeelding 12" descr="dak2.emf">
            <a:extLst>
              <a:ext uri="{FF2B5EF4-FFF2-40B4-BE49-F238E27FC236}">
                <a16:creationId xmlns:a16="http://schemas.microsoft.com/office/drawing/2014/main" id="{97701E63-99B0-429D-BD52-01E3F85773D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737"/>
          <a:stretch/>
        </p:blipFill>
        <p:spPr>
          <a:xfrm>
            <a:off x="2231506" y="1642783"/>
            <a:ext cx="1915263" cy="801704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0FAEC87-2160-4071-94D9-CE5265580D67}"/>
              </a:ext>
            </a:extLst>
          </p:cNvPr>
          <p:cNvSpPr/>
          <p:nvPr/>
        </p:nvSpPr>
        <p:spPr>
          <a:xfrm>
            <a:off x="2231505" y="1481570"/>
            <a:ext cx="2556242" cy="106971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5" name="Afbeelding 14" descr="aow.emf">
            <a:extLst>
              <a:ext uri="{FF2B5EF4-FFF2-40B4-BE49-F238E27FC236}">
                <a16:creationId xmlns:a16="http://schemas.microsoft.com/office/drawing/2014/main" id="{471C9FF8-FAAC-44D5-8A26-A86C6BB0BF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076" y="2925874"/>
            <a:ext cx="2241000" cy="1704161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72055426-270C-40D4-95E0-5A3F5E1E0FF4}"/>
              </a:ext>
            </a:extLst>
          </p:cNvPr>
          <p:cNvSpPr/>
          <p:nvPr/>
        </p:nvSpPr>
        <p:spPr>
          <a:xfrm>
            <a:off x="2497405" y="3582127"/>
            <a:ext cx="2265671" cy="105183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352501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chtergrond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534366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0" y="4151924"/>
            <a:ext cx="9144000" cy="382442"/>
          </a:xfrm>
          <a:prstGeom prst="rect">
            <a:avLst/>
          </a:prstGeom>
          <a:solidFill>
            <a:srgbClr val="99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1" name="Afbeelding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37"/>
          <a:stretch/>
        </p:blipFill>
        <p:spPr>
          <a:xfrm>
            <a:off x="-311478" y="1479390"/>
            <a:ext cx="1930400" cy="2856433"/>
          </a:xfrm>
          <a:prstGeom prst="rect">
            <a:avLst/>
          </a:prstGeom>
        </p:spPr>
      </p:pic>
      <p:pic>
        <p:nvPicPr>
          <p:cNvPr id="9" name="Afbeelding 8" descr="wolk-animate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379" y="-821584"/>
            <a:ext cx="2449550" cy="1463607"/>
          </a:xfrm>
          <a:prstGeom prst="rect">
            <a:avLst/>
          </a:prstGeom>
        </p:spPr>
      </p:pic>
      <p:pic>
        <p:nvPicPr>
          <p:cNvPr id="19" name="Afbeelding 18" descr="dak2.em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737"/>
          <a:stretch/>
        </p:blipFill>
        <p:spPr>
          <a:xfrm>
            <a:off x="2510694" y="679630"/>
            <a:ext cx="2553684" cy="1068938"/>
          </a:xfrm>
          <a:prstGeom prst="rect">
            <a:avLst/>
          </a:prstGeom>
        </p:spPr>
      </p:pic>
      <p:sp>
        <p:nvSpPr>
          <p:cNvPr id="37" name="Rechthoek 36"/>
          <p:cNvSpPr/>
          <p:nvPr/>
        </p:nvSpPr>
        <p:spPr>
          <a:xfrm>
            <a:off x="5344161" y="1341120"/>
            <a:ext cx="3799840" cy="1808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6" name="Afbeelding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634" y="306828"/>
            <a:ext cx="3087566" cy="2097677"/>
          </a:xfrm>
          <a:prstGeom prst="rect">
            <a:avLst/>
          </a:prstGeom>
        </p:spPr>
      </p:pic>
      <p:pic>
        <p:nvPicPr>
          <p:cNvPr id="16" name="Afbeelding 15" descr="dak tekst.emf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955"/>
          <a:stretch/>
        </p:blipFill>
        <p:spPr>
          <a:xfrm>
            <a:off x="3190993" y="1198659"/>
            <a:ext cx="1590812" cy="551337"/>
          </a:xfrm>
          <a:prstGeom prst="rect">
            <a:avLst/>
          </a:prstGeom>
        </p:spPr>
      </p:pic>
      <p:pic>
        <p:nvPicPr>
          <p:cNvPr id="8" name="Afbeelding 7" descr="deur.emf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819"/>
          <a:stretch/>
        </p:blipFill>
        <p:spPr>
          <a:xfrm>
            <a:off x="5868947" y="2165328"/>
            <a:ext cx="623338" cy="2369038"/>
          </a:xfrm>
          <a:prstGeom prst="rect">
            <a:avLst/>
          </a:prstGeom>
        </p:spPr>
      </p:pic>
      <p:pic>
        <p:nvPicPr>
          <p:cNvPr id="4" name="Afbeelding 3" descr="aow.em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947" y="2262152"/>
            <a:ext cx="2988000" cy="2272214"/>
          </a:xfrm>
          <a:prstGeom prst="rect">
            <a:avLst/>
          </a:prstGeom>
        </p:spPr>
      </p:pic>
      <p:pic>
        <p:nvPicPr>
          <p:cNvPr id="24" name="Afbeelding 23" descr="vrouw3_b.em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160"/>
            <a:ext cx="2239069" cy="2069379"/>
          </a:xfrm>
          <a:prstGeom prst="rect">
            <a:avLst/>
          </a:prstGeom>
        </p:spPr>
      </p:pic>
      <p:sp>
        <p:nvSpPr>
          <p:cNvPr id="42" name="Rechthoek 41"/>
          <p:cNvSpPr/>
          <p:nvPr/>
        </p:nvSpPr>
        <p:spPr>
          <a:xfrm>
            <a:off x="0" y="0"/>
            <a:ext cx="9144000" cy="47772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/>
          <p:cNvSpPr/>
          <p:nvPr/>
        </p:nvSpPr>
        <p:spPr>
          <a:xfrm>
            <a:off x="6273800" y="2404505"/>
            <a:ext cx="263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b="1" dirty="0">
                <a:latin typeface="Arial"/>
                <a:cs typeface="Arial"/>
              </a:rPr>
              <a:t>Voorbeeld</a:t>
            </a:r>
          </a:p>
          <a:p>
            <a:r>
              <a:rPr lang="nl-NL" sz="1200" dirty="0">
                <a:latin typeface="Arial"/>
                <a:cs typeface="Arial"/>
              </a:rPr>
              <a:t>Pensioengevend inkomen € 56.000 </a:t>
            </a:r>
          </a:p>
          <a:p>
            <a:r>
              <a:rPr lang="nl-NL" sz="1200" dirty="0">
                <a:latin typeface="Arial"/>
                <a:cs typeface="Arial"/>
              </a:rPr>
              <a:t>Aangroei bij fulltime werken = € 772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529955" y="329826"/>
            <a:ext cx="1456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0057A3"/>
                </a:solidFill>
                <a:latin typeface="Rockwell"/>
                <a:cs typeface="Rockwell"/>
              </a:rPr>
              <a:t>Hoe bouwt</a:t>
            </a:r>
          </a:p>
          <a:p>
            <a:r>
              <a:rPr lang="nl-NL" sz="2000" dirty="0">
                <a:solidFill>
                  <a:srgbClr val="0057A3"/>
                </a:solidFill>
                <a:latin typeface="Rockwell"/>
                <a:cs typeface="Rockwell"/>
              </a:rPr>
              <a:t>u op?</a:t>
            </a:r>
          </a:p>
        </p:txBody>
      </p:sp>
      <p:sp>
        <p:nvSpPr>
          <p:cNvPr id="18" name="Rechthoek 17"/>
          <p:cNvSpPr/>
          <p:nvPr/>
        </p:nvSpPr>
        <p:spPr>
          <a:xfrm>
            <a:off x="6273800" y="1431155"/>
            <a:ext cx="2696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b="1" dirty="0">
                <a:latin typeface="Arial"/>
                <a:cs typeface="Arial"/>
              </a:rPr>
              <a:t>Formule</a:t>
            </a:r>
          </a:p>
          <a:p>
            <a:r>
              <a:rPr lang="nl-NL" sz="1200" dirty="0">
                <a:latin typeface="Arial"/>
                <a:cs typeface="Arial"/>
              </a:rPr>
              <a:t>(Pensioengevend inkomen -/- franchise) x opbouwpercentage x pensioengeldige tijd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948" y="1749996"/>
            <a:ext cx="2987998" cy="1399279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8B8BAFFE-9B53-4B8A-94F8-D32A8E075B0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2690"/>
            <a:ext cx="9144000" cy="6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9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chtergrond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534366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0" y="4151924"/>
            <a:ext cx="9144000" cy="382442"/>
          </a:xfrm>
          <a:prstGeom prst="rect">
            <a:avLst/>
          </a:prstGeom>
          <a:solidFill>
            <a:srgbClr val="99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wolk-animat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858" y="-821585"/>
            <a:ext cx="2449550" cy="1463607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37"/>
          <a:stretch/>
        </p:blipFill>
        <p:spPr>
          <a:xfrm>
            <a:off x="-311478" y="1479390"/>
            <a:ext cx="1930400" cy="2856433"/>
          </a:xfrm>
          <a:prstGeom prst="rect">
            <a:avLst/>
          </a:prstGeom>
        </p:spPr>
      </p:pic>
      <p:pic>
        <p:nvPicPr>
          <p:cNvPr id="19" name="Afbeelding 18" descr="dak2.em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737"/>
          <a:stretch/>
        </p:blipFill>
        <p:spPr>
          <a:xfrm>
            <a:off x="2510694" y="679630"/>
            <a:ext cx="2553684" cy="1068938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634" y="306828"/>
            <a:ext cx="3087566" cy="2097677"/>
          </a:xfrm>
          <a:prstGeom prst="rect">
            <a:avLst/>
          </a:prstGeom>
        </p:spPr>
      </p:pic>
      <p:pic>
        <p:nvPicPr>
          <p:cNvPr id="16" name="Afbeelding 15" descr="dak tekst.emf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955"/>
          <a:stretch/>
        </p:blipFill>
        <p:spPr>
          <a:xfrm>
            <a:off x="3190993" y="1198659"/>
            <a:ext cx="1590812" cy="551337"/>
          </a:xfrm>
          <a:prstGeom prst="rect">
            <a:avLst/>
          </a:prstGeom>
        </p:spPr>
      </p:pic>
      <p:pic>
        <p:nvPicPr>
          <p:cNvPr id="8" name="Afbeelding 7" descr="deur.emf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819"/>
          <a:stretch/>
        </p:blipFill>
        <p:spPr>
          <a:xfrm>
            <a:off x="5868947" y="2165328"/>
            <a:ext cx="623338" cy="2369038"/>
          </a:xfrm>
          <a:prstGeom prst="rect">
            <a:avLst/>
          </a:prstGeom>
        </p:spPr>
      </p:pic>
      <p:pic>
        <p:nvPicPr>
          <p:cNvPr id="4" name="Afbeelding 3" descr="aow.em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947" y="2262152"/>
            <a:ext cx="2988000" cy="2272214"/>
          </a:xfrm>
          <a:prstGeom prst="rect">
            <a:avLst/>
          </a:prstGeom>
        </p:spPr>
      </p:pic>
      <p:pic>
        <p:nvPicPr>
          <p:cNvPr id="24" name="Afbeelding 23" descr="vrouw3_b.em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160"/>
            <a:ext cx="2239069" cy="2069379"/>
          </a:xfrm>
          <a:prstGeom prst="rect">
            <a:avLst/>
          </a:prstGeom>
        </p:spPr>
      </p:pic>
      <p:sp>
        <p:nvSpPr>
          <p:cNvPr id="33" name="Rechthoek 32"/>
          <p:cNvSpPr/>
          <p:nvPr/>
        </p:nvSpPr>
        <p:spPr>
          <a:xfrm>
            <a:off x="0" y="0"/>
            <a:ext cx="9144000" cy="47772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948" y="1749996"/>
            <a:ext cx="2987998" cy="1399279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2881433" y="1749995"/>
            <a:ext cx="2987513" cy="1399279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/>
          <p:cNvSpPr/>
          <p:nvPr/>
        </p:nvSpPr>
        <p:spPr>
          <a:xfrm>
            <a:off x="1" y="1749996"/>
            <a:ext cx="5869434" cy="1399279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9" name="Afbeelding 38" descr="abp tekst.em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560" y="2040465"/>
            <a:ext cx="1836825" cy="994453"/>
          </a:xfrm>
          <a:prstGeom prst="rect">
            <a:avLst/>
          </a:prstGeom>
        </p:spPr>
      </p:pic>
      <p:sp>
        <p:nvSpPr>
          <p:cNvPr id="35" name="Rechthoek 34"/>
          <p:cNvSpPr/>
          <p:nvPr/>
        </p:nvSpPr>
        <p:spPr>
          <a:xfrm>
            <a:off x="6108700" y="0"/>
            <a:ext cx="3035300" cy="31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278558" y="1292445"/>
            <a:ext cx="225195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b="1" dirty="0">
                <a:latin typeface="Arial"/>
                <a:cs typeface="Arial"/>
              </a:rPr>
              <a:t>(Ex-) Partner</a:t>
            </a:r>
          </a:p>
          <a:p>
            <a:pPr marL="198000" indent="-198000">
              <a:spcBef>
                <a:spcPts val="300"/>
              </a:spcBef>
              <a:buSzPct val="80000"/>
              <a:buBlip>
                <a:blip r:embed="rId13"/>
              </a:buBlip>
            </a:pPr>
            <a:r>
              <a:rPr lang="nl-NL" sz="1200" dirty="0">
                <a:latin typeface="Arial"/>
                <a:cs typeface="Arial"/>
              </a:rPr>
              <a:t>Huwelijk</a:t>
            </a:r>
          </a:p>
          <a:p>
            <a:pPr marL="198000" indent="-198000">
              <a:spcBef>
                <a:spcPts val="300"/>
              </a:spcBef>
              <a:buSzPct val="80000"/>
              <a:buBlip>
                <a:blip r:embed="rId13"/>
              </a:buBlip>
            </a:pPr>
            <a:r>
              <a:rPr lang="nl-NL" sz="1200" dirty="0">
                <a:latin typeface="Arial"/>
                <a:cs typeface="Arial"/>
              </a:rPr>
              <a:t>Geregistreerd partnerschap</a:t>
            </a:r>
          </a:p>
          <a:p>
            <a:pPr marL="198000" indent="-198000">
              <a:spcBef>
                <a:spcPts val="300"/>
              </a:spcBef>
              <a:buSzPct val="80000"/>
              <a:buBlip>
                <a:blip r:embed="rId13"/>
              </a:buBlip>
            </a:pPr>
            <a:r>
              <a:rPr lang="nl-NL" sz="1200" dirty="0">
                <a:latin typeface="Arial"/>
                <a:cs typeface="Arial"/>
              </a:rPr>
              <a:t>Aanmelden partner </a:t>
            </a:r>
            <a:br>
              <a:rPr lang="nl-NL" sz="1200" dirty="0">
                <a:latin typeface="Arial"/>
                <a:cs typeface="Arial"/>
              </a:rPr>
            </a:br>
            <a:r>
              <a:rPr lang="nl-NL" sz="1200" dirty="0">
                <a:latin typeface="Arial"/>
                <a:cs typeface="Arial"/>
              </a:rPr>
              <a:t>(samenlevingscontract)</a:t>
            </a:r>
          </a:p>
          <a:p>
            <a:pPr marL="198000" indent="-198000">
              <a:spcBef>
                <a:spcPts val="300"/>
              </a:spcBef>
              <a:buSzPct val="80000"/>
              <a:buBlip>
                <a:blip r:embed="rId13"/>
              </a:buBlip>
            </a:pPr>
            <a:r>
              <a:rPr lang="nl-NL" sz="1200" dirty="0">
                <a:latin typeface="Arial"/>
                <a:cs typeface="Arial"/>
              </a:rPr>
              <a:t>Doortellingstijd!</a:t>
            </a:r>
          </a:p>
          <a:p>
            <a:endParaRPr lang="nl-NL" sz="1200" b="1" dirty="0">
              <a:solidFill>
                <a:srgbClr val="0057A3"/>
              </a:solidFill>
              <a:latin typeface="Arial"/>
              <a:cs typeface="Arial"/>
            </a:endParaRPr>
          </a:p>
        </p:txBody>
      </p:sp>
      <p:grpSp>
        <p:nvGrpSpPr>
          <p:cNvPr id="6" name="Groeperen 5"/>
          <p:cNvGrpSpPr/>
          <p:nvPr/>
        </p:nvGrpSpPr>
        <p:grpSpPr>
          <a:xfrm>
            <a:off x="2946400" y="1789200"/>
            <a:ext cx="2849030" cy="1326290"/>
            <a:chOff x="2946400" y="1789200"/>
            <a:chExt cx="2849030" cy="1326290"/>
          </a:xfrm>
        </p:grpSpPr>
        <p:grpSp>
          <p:nvGrpSpPr>
            <p:cNvPr id="14" name="Groeperen 13"/>
            <p:cNvGrpSpPr/>
            <p:nvPr/>
          </p:nvGrpSpPr>
          <p:grpSpPr>
            <a:xfrm>
              <a:off x="2946400" y="1813069"/>
              <a:ext cx="2849029" cy="1268201"/>
              <a:chOff x="2946400" y="1813069"/>
              <a:chExt cx="2849029" cy="1268201"/>
            </a:xfrm>
          </p:grpSpPr>
          <p:pic>
            <p:nvPicPr>
              <p:cNvPr id="11" name="Afbeelding 1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46400" y="1823901"/>
                <a:ext cx="2849029" cy="1257369"/>
              </a:xfrm>
              <a:prstGeom prst="rect">
                <a:avLst/>
              </a:prstGeom>
            </p:spPr>
          </p:pic>
          <p:sp>
            <p:nvSpPr>
              <p:cNvPr id="32" name="Rechthoek 31"/>
              <p:cNvSpPr/>
              <p:nvPr/>
            </p:nvSpPr>
            <p:spPr>
              <a:xfrm>
                <a:off x="2946400" y="1813069"/>
                <a:ext cx="2146589" cy="584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1600" b="1" dirty="0">
                    <a:solidFill>
                      <a:srgbClr val="0057A3"/>
                    </a:solidFill>
                    <a:latin typeface="Arial"/>
                    <a:cs typeface="Arial"/>
                  </a:rPr>
                  <a:t>Nabestaanden</a:t>
                </a:r>
              </a:p>
              <a:p>
                <a:r>
                  <a:rPr lang="nl-NL" sz="1600" b="1" dirty="0">
                    <a:solidFill>
                      <a:srgbClr val="0057A3"/>
                    </a:solidFill>
                    <a:latin typeface="Arial"/>
                    <a:cs typeface="Arial"/>
                  </a:rPr>
                  <a:t>Pensioen</a:t>
                </a:r>
              </a:p>
            </p:txBody>
          </p:sp>
        </p:grpSp>
        <p:sp>
          <p:nvSpPr>
            <p:cNvPr id="28" name="Rechthoek 27"/>
            <p:cNvSpPr/>
            <p:nvPr/>
          </p:nvSpPr>
          <p:spPr>
            <a:xfrm>
              <a:off x="4905022" y="1789200"/>
              <a:ext cx="890408" cy="1326290"/>
            </a:xfrm>
            <a:prstGeom prst="rect">
              <a:avLst/>
            </a:prstGeom>
            <a:solidFill>
              <a:srgbClr val="0057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9" name="Groeperen 28"/>
          <p:cNvGrpSpPr/>
          <p:nvPr/>
        </p:nvGrpSpPr>
        <p:grpSpPr>
          <a:xfrm>
            <a:off x="2944800" y="1810800"/>
            <a:ext cx="2849029" cy="1268201"/>
            <a:chOff x="2946400" y="1813069"/>
            <a:chExt cx="2849029" cy="1268201"/>
          </a:xfrm>
        </p:grpSpPr>
        <p:pic>
          <p:nvPicPr>
            <p:cNvPr id="30" name="Afbeelding 2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6400" y="1823901"/>
              <a:ext cx="2849029" cy="1257369"/>
            </a:xfrm>
            <a:prstGeom prst="rect">
              <a:avLst/>
            </a:prstGeom>
          </p:spPr>
        </p:pic>
        <p:sp>
          <p:nvSpPr>
            <p:cNvPr id="31" name="Rechthoek 30"/>
            <p:cNvSpPr/>
            <p:nvPr/>
          </p:nvSpPr>
          <p:spPr>
            <a:xfrm>
              <a:off x="2946400" y="1813069"/>
              <a:ext cx="2146589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600" b="1" dirty="0">
                  <a:solidFill>
                    <a:srgbClr val="0057A3"/>
                  </a:solidFill>
                  <a:latin typeface="Arial"/>
                  <a:cs typeface="Arial"/>
                </a:rPr>
                <a:t>Nabestaanden</a:t>
              </a:r>
            </a:p>
            <a:p>
              <a:r>
                <a:rPr lang="nl-NL" sz="1600" b="1" dirty="0">
                  <a:solidFill>
                    <a:srgbClr val="0057A3"/>
                  </a:solidFill>
                  <a:latin typeface="Arial"/>
                  <a:cs typeface="Arial"/>
                </a:rPr>
                <a:t>Pensioen</a:t>
              </a:r>
            </a:p>
          </p:txBody>
        </p:sp>
      </p:grpSp>
      <p:sp>
        <p:nvSpPr>
          <p:cNvPr id="7" name="Rechthoek 6"/>
          <p:cNvSpPr/>
          <p:nvPr/>
        </p:nvSpPr>
        <p:spPr>
          <a:xfrm>
            <a:off x="6270284" y="2515019"/>
            <a:ext cx="2005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SzPct val="80000"/>
            </a:pPr>
            <a:r>
              <a:rPr lang="nl-NL" sz="1200" b="1" dirty="0">
                <a:latin typeface="Arial"/>
                <a:cs typeface="Arial"/>
              </a:rPr>
              <a:t>Kinderen </a:t>
            </a:r>
            <a:br>
              <a:rPr lang="nl-NL" sz="1200" b="1" dirty="0">
                <a:latin typeface="Arial"/>
                <a:cs typeface="Arial"/>
              </a:rPr>
            </a:br>
            <a:r>
              <a:rPr lang="nl-NL" sz="1200" dirty="0">
                <a:latin typeface="Arial"/>
                <a:cs typeface="Arial"/>
              </a:rPr>
              <a:t>Jonger dan 25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529955" y="329826"/>
            <a:ext cx="1733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0057A3"/>
                </a:solidFill>
                <a:latin typeface="Rockwell"/>
                <a:cs typeface="Rockwell"/>
              </a:rPr>
              <a:t>Pensioen van</a:t>
            </a:r>
          </a:p>
          <a:p>
            <a:r>
              <a:rPr lang="nl-NL" sz="2000" dirty="0">
                <a:solidFill>
                  <a:srgbClr val="0057A3"/>
                </a:solidFill>
                <a:latin typeface="Rockwell"/>
                <a:cs typeface="Rockwell"/>
              </a:rPr>
              <a:t>uw partner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699DA937-0A66-4AE6-AF72-175E20E2399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2690"/>
            <a:ext cx="9144000" cy="6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6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62319E-6 L -0.3 -3.62319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363D6E79-037A-4C3B-87B4-DCAF6F7FBC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2690"/>
            <a:ext cx="9144000" cy="6208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506" name="Afbeelding 2" descr="achtergrond.emf">
            <a:extLst>
              <a:ext uri="{FF2B5EF4-FFF2-40B4-BE49-F238E27FC236}">
                <a16:creationId xmlns:a16="http://schemas.microsoft.com/office/drawing/2014/main" id="{58906AD5-D3EE-CB4B-B7A1-872660D8F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B58BC493-6292-3B41-AC0F-5E6D78E382A6}"/>
              </a:ext>
            </a:extLst>
          </p:cNvPr>
          <p:cNvSpPr/>
          <p:nvPr/>
        </p:nvSpPr>
        <p:spPr>
          <a:xfrm>
            <a:off x="0" y="4151313"/>
            <a:ext cx="9144000" cy="382587"/>
          </a:xfrm>
          <a:prstGeom prst="rect">
            <a:avLst/>
          </a:prstGeom>
          <a:solidFill>
            <a:srgbClr val="99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508" name="Afbeelding 30">
            <a:extLst>
              <a:ext uri="{FF2B5EF4-FFF2-40B4-BE49-F238E27FC236}">
                <a16:creationId xmlns:a16="http://schemas.microsoft.com/office/drawing/2014/main" id="{CA197E4E-CD7C-C440-B91B-D9A2BAC24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36"/>
          <a:stretch>
            <a:fillRect/>
          </a:stretch>
        </p:blipFill>
        <p:spPr bwMode="auto">
          <a:xfrm>
            <a:off x="-311150" y="1479550"/>
            <a:ext cx="193040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Afbeelding 19">
            <a:extLst>
              <a:ext uri="{FF2B5EF4-FFF2-40B4-BE49-F238E27FC236}">
                <a16:creationId xmlns:a16="http://schemas.microsoft.com/office/drawing/2014/main" id="{0F95EF48-0521-9A45-95D8-629390974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150" y="1900238"/>
            <a:ext cx="3100388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Afbeelding 8" descr="wolk-animated.gif">
            <a:extLst>
              <a:ext uri="{FF2B5EF4-FFF2-40B4-BE49-F238E27FC236}">
                <a16:creationId xmlns:a16="http://schemas.microsoft.com/office/drawing/2014/main" id="{8B93D7D4-97B9-BF4E-94B7-EF55CB988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822325"/>
            <a:ext cx="244951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Afbeelding 18" descr="dak2.emf">
            <a:extLst>
              <a:ext uri="{FF2B5EF4-FFF2-40B4-BE49-F238E27FC236}">
                <a16:creationId xmlns:a16="http://schemas.microsoft.com/office/drawing/2014/main" id="{8A3CED87-BB34-3547-A6AD-79EFE4466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36"/>
          <a:stretch>
            <a:fillRect/>
          </a:stretch>
        </p:blipFill>
        <p:spPr bwMode="auto">
          <a:xfrm>
            <a:off x="2511425" y="679450"/>
            <a:ext cx="2552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hthoek 36">
            <a:extLst>
              <a:ext uri="{FF2B5EF4-FFF2-40B4-BE49-F238E27FC236}">
                <a16:creationId xmlns:a16="http://schemas.microsoft.com/office/drawing/2014/main" id="{A0C7B93D-A41D-A049-9076-E5BCA15D7556}"/>
              </a:ext>
            </a:extLst>
          </p:cNvPr>
          <p:cNvSpPr/>
          <p:nvPr/>
        </p:nvSpPr>
        <p:spPr>
          <a:xfrm>
            <a:off x="5343525" y="1341438"/>
            <a:ext cx="3800475" cy="1808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513" name="Afbeelding 35">
            <a:extLst>
              <a:ext uri="{FF2B5EF4-FFF2-40B4-BE49-F238E27FC236}">
                <a16:creationId xmlns:a16="http://schemas.microsoft.com/office/drawing/2014/main" id="{AA74ED77-E926-814F-BA64-713A1B7CE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306388"/>
            <a:ext cx="308768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Afbeelding 15" descr="dak tekst.emf">
            <a:extLst>
              <a:ext uri="{FF2B5EF4-FFF2-40B4-BE49-F238E27FC236}">
                <a16:creationId xmlns:a16="http://schemas.microsoft.com/office/drawing/2014/main" id="{F5AC30F6-CADD-5345-BBC6-ADAFAFDEB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56"/>
          <a:stretch>
            <a:fillRect/>
          </a:stretch>
        </p:blipFill>
        <p:spPr bwMode="auto">
          <a:xfrm>
            <a:off x="3190875" y="1198563"/>
            <a:ext cx="15906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Afbeelding 7" descr="deur.emf">
            <a:extLst>
              <a:ext uri="{FF2B5EF4-FFF2-40B4-BE49-F238E27FC236}">
                <a16:creationId xmlns:a16="http://schemas.microsoft.com/office/drawing/2014/main" id="{B69D9020-A1DF-2A43-8975-28502C643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9"/>
          <a:stretch>
            <a:fillRect/>
          </a:stretch>
        </p:blipFill>
        <p:spPr bwMode="auto">
          <a:xfrm>
            <a:off x="5868988" y="2165350"/>
            <a:ext cx="62388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Afbeelding 3" descr="aow.emf">
            <a:extLst>
              <a:ext uri="{FF2B5EF4-FFF2-40B4-BE49-F238E27FC236}">
                <a16:creationId xmlns:a16="http://schemas.microsoft.com/office/drawing/2014/main" id="{B5E13B58-99D5-874A-858B-E8C7606C2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2262188"/>
            <a:ext cx="2987675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hthoek 41">
            <a:extLst>
              <a:ext uri="{FF2B5EF4-FFF2-40B4-BE49-F238E27FC236}">
                <a16:creationId xmlns:a16="http://schemas.microsoft.com/office/drawing/2014/main" id="{E91F3AD3-A553-F04D-A42D-A7985B121019}"/>
              </a:ext>
            </a:extLst>
          </p:cNvPr>
          <p:cNvSpPr/>
          <p:nvPr/>
        </p:nvSpPr>
        <p:spPr>
          <a:xfrm>
            <a:off x="0" y="0"/>
            <a:ext cx="9144000" cy="477678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521" name="Afbeelding 4">
            <a:extLst>
              <a:ext uri="{FF2B5EF4-FFF2-40B4-BE49-F238E27FC236}">
                <a16:creationId xmlns:a16="http://schemas.microsoft.com/office/drawing/2014/main" id="{FB3DC1CF-8316-294F-8384-8E1CDD35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1749425"/>
            <a:ext cx="29876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22">
            <a:extLst>
              <a:ext uri="{FF2B5EF4-FFF2-40B4-BE49-F238E27FC236}">
                <a16:creationId xmlns:a16="http://schemas.microsoft.com/office/drawing/2014/main" id="{D7B4568F-F500-3246-88BC-691A058ED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330200"/>
            <a:ext cx="1401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57A3"/>
                </a:solidFill>
                <a:effectLst/>
                <a:uLnTx/>
                <a:uFillTx/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Pensioen </a:t>
            </a:r>
            <a:br>
              <a:rPr kumimoji="0" lang="nl-NL" alt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57A3"/>
                </a:solidFill>
                <a:effectLst/>
                <a:uLnTx/>
                <a:uFillTx/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</a:br>
            <a:r>
              <a:rPr kumimoji="0" lang="nl-NL" alt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57A3"/>
                </a:solidFill>
                <a:effectLst/>
                <a:uLnTx/>
                <a:uFillTx/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voor u zelf</a:t>
            </a:r>
          </a:p>
        </p:txBody>
      </p:sp>
      <p:sp>
        <p:nvSpPr>
          <p:cNvPr id="18" name="Rechthoek 17"/>
          <p:cNvSpPr/>
          <p:nvPr/>
        </p:nvSpPr>
        <p:spPr>
          <a:xfrm>
            <a:off x="5974004" y="1339460"/>
            <a:ext cx="3169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ABP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ArbeidsongeschiktheidsPensioen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5954240" y="1989287"/>
            <a:ext cx="3189759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000" marR="0" lvl="0" indent="-198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Blip>
                <a:blip r:embed="rId13"/>
              </a:buBlip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Als aanvulling op uw WIA-uitkering</a:t>
            </a:r>
          </a:p>
          <a:p>
            <a:pPr marL="198000" marR="0" lvl="0" indent="-198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Blip>
                <a:blip r:embed="rId13"/>
              </a:buBlip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Aanvulling bij volledige arbeidsongeschiktheid</a:t>
            </a:r>
          </a:p>
          <a:p>
            <a:pPr marL="198000" marR="0" lvl="0" indent="-198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Blip>
                <a:blip r:embed="rId13"/>
              </a:buBlip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Aanvulling bij gedeeltelijke arbeidsongeschiktheid</a:t>
            </a:r>
          </a:p>
          <a:p>
            <a:pPr marL="655200" marR="0" lvl="1" indent="-198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minimaal 35% arbeidsongeschikt</a:t>
            </a:r>
          </a:p>
        </p:txBody>
      </p:sp>
    </p:spTree>
    <p:extLst>
      <p:ext uri="{BB962C8B-B14F-4D97-AF65-F5344CB8AC3E}">
        <p14:creationId xmlns:p14="http://schemas.microsoft.com/office/powerpoint/2010/main" val="410398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chtergrond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53436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4151924"/>
            <a:ext cx="9144000" cy="382442"/>
          </a:xfrm>
          <a:prstGeom prst="rect">
            <a:avLst/>
          </a:prstGeom>
          <a:solidFill>
            <a:srgbClr val="99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37"/>
          <a:stretch/>
        </p:blipFill>
        <p:spPr>
          <a:xfrm>
            <a:off x="-311478" y="1479390"/>
            <a:ext cx="1930400" cy="2856433"/>
          </a:xfrm>
          <a:prstGeom prst="rect">
            <a:avLst/>
          </a:prstGeom>
        </p:spPr>
      </p:pic>
      <p:grpSp>
        <p:nvGrpSpPr>
          <p:cNvPr id="18" name="Groeperen 17"/>
          <p:cNvGrpSpPr/>
          <p:nvPr/>
        </p:nvGrpSpPr>
        <p:grpSpPr>
          <a:xfrm>
            <a:off x="3499338" y="0"/>
            <a:ext cx="2146589" cy="4151924"/>
            <a:chOff x="3499338" y="0"/>
            <a:chExt cx="2146589" cy="4151924"/>
          </a:xfrm>
        </p:grpSpPr>
        <p:sp>
          <p:nvSpPr>
            <p:cNvPr id="16" name="Rechthoek 15"/>
            <p:cNvSpPr/>
            <p:nvPr/>
          </p:nvSpPr>
          <p:spPr>
            <a:xfrm>
              <a:off x="3529622" y="0"/>
              <a:ext cx="2058377" cy="4151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Afbeelding 5" descr="zo bouwt u pensioen op.em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5331" y="781539"/>
              <a:ext cx="1213429" cy="1914769"/>
            </a:xfrm>
            <a:prstGeom prst="rect">
              <a:avLst/>
            </a:prstGeom>
          </p:spPr>
        </p:pic>
        <p:sp>
          <p:nvSpPr>
            <p:cNvPr id="12" name="Rechthoek 11"/>
            <p:cNvSpPr/>
            <p:nvPr/>
          </p:nvSpPr>
          <p:spPr>
            <a:xfrm>
              <a:off x="3499338" y="2799762"/>
              <a:ext cx="2146589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1600" b="1" dirty="0">
                  <a:solidFill>
                    <a:srgbClr val="0057A3"/>
                  </a:solidFill>
                  <a:latin typeface="Arial"/>
                  <a:cs typeface="Arial"/>
                </a:rPr>
                <a:t>Zo bouwt u pensioen op</a:t>
              </a:r>
            </a:p>
          </p:txBody>
        </p:sp>
      </p:grpSp>
      <p:pic>
        <p:nvPicPr>
          <p:cNvPr id="22" name="Afbeelding 21" descr="vrouw3_b.em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7160"/>
            <a:ext cx="2239069" cy="2069379"/>
          </a:xfrm>
          <a:prstGeom prst="rect">
            <a:avLst/>
          </a:prstGeom>
        </p:spPr>
      </p:pic>
      <p:sp>
        <p:nvSpPr>
          <p:cNvPr id="19" name="Rechthoek 18"/>
          <p:cNvSpPr/>
          <p:nvPr/>
        </p:nvSpPr>
        <p:spPr>
          <a:xfrm>
            <a:off x="0" y="-21592"/>
            <a:ext cx="9144000" cy="47772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eren 8"/>
          <p:cNvGrpSpPr/>
          <p:nvPr/>
        </p:nvGrpSpPr>
        <p:grpSpPr>
          <a:xfrm>
            <a:off x="5811715" y="0"/>
            <a:ext cx="2146589" cy="4151924"/>
            <a:chOff x="5887915" y="0"/>
            <a:chExt cx="2146589" cy="4151924"/>
          </a:xfrm>
        </p:grpSpPr>
        <p:sp>
          <p:nvSpPr>
            <p:cNvPr id="17" name="Rechthoek 16"/>
            <p:cNvSpPr/>
            <p:nvPr/>
          </p:nvSpPr>
          <p:spPr>
            <a:xfrm>
              <a:off x="5926015" y="0"/>
              <a:ext cx="2058377" cy="4151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Afbeelding 7" descr="zo kiest u uw pensioen.em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7368" y="1371600"/>
              <a:ext cx="1527907" cy="996461"/>
            </a:xfrm>
            <a:prstGeom prst="rect">
              <a:avLst/>
            </a:prstGeom>
          </p:spPr>
        </p:pic>
        <p:sp>
          <p:nvSpPr>
            <p:cNvPr id="13" name="Rechthoek 12"/>
            <p:cNvSpPr/>
            <p:nvPr/>
          </p:nvSpPr>
          <p:spPr>
            <a:xfrm>
              <a:off x="5887915" y="2799762"/>
              <a:ext cx="2146589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1600" b="1" dirty="0">
                  <a:solidFill>
                    <a:srgbClr val="0057A3"/>
                  </a:solidFill>
                  <a:latin typeface="Arial"/>
                  <a:cs typeface="Arial"/>
                </a:rPr>
                <a:t>Zo kiest u </a:t>
              </a:r>
              <a:br>
                <a:rPr lang="nl-NL" sz="1600" b="1" dirty="0">
                  <a:solidFill>
                    <a:srgbClr val="0057A3"/>
                  </a:solidFill>
                  <a:latin typeface="Arial"/>
                  <a:cs typeface="Arial"/>
                </a:rPr>
              </a:br>
              <a:r>
                <a:rPr lang="nl-NL" sz="1600" b="1" dirty="0">
                  <a:solidFill>
                    <a:srgbClr val="0057A3"/>
                  </a:solidFill>
                  <a:latin typeface="Arial"/>
                  <a:cs typeface="Arial"/>
                </a:rPr>
                <a:t>uw pensioen</a:t>
              </a:r>
            </a:p>
          </p:txBody>
        </p:sp>
      </p:grp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8D1E78F2-07BB-4E66-98E7-0CED8D9C410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2690"/>
            <a:ext cx="9144000" cy="6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36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uisstijl">
  <a:themeElements>
    <a:clrScheme name="Kleuren ABP PP">
      <a:dk1>
        <a:sysClr val="windowText" lastClr="000000"/>
      </a:dk1>
      <a:lt1>
        <a:sysClr val="window" lastClr="FFFFFF"/>
      </a:lt1>
      <a:dk2>
        <a:srgbClr val="000000"/>
      </a:dk2>
      <a:lt2>
        <a:srgbClr val="F5F7F8"/>
      </a:lt2>
      <a:accent1>
        <a:srgbClr val="009CBD"/>
      </a:accent1>
      <a:accent2>
        <a:srgbClr val="0057A3"/>
      </a:accent2>
      <a:accent3>
        <a:srgbClr val="ED7102"/>
      </a:accent3>
      <a:accent4>
        <a:srgbClr val="FDC300"/>
      </a:accent4>
      <a:accent5>
        <a:srgbClr val="585E62"/>
      </a:accent5>
      <a:accent6>
        <a:srgbClr val="B2DFE8"/>
      </a:accent6>
      <a:hlink>
        <a:srgbClr val="000000"/>
      </a:hlink>
      <a:folHlink>
        <a:srgbClr val="000000"/>
      </a:folHlink>
    </a:clrScheme>
    <a:fontScheme name="Lettertypen ABP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w">
      <a:srgbClr val="009CBD"/>
    </a:custClr>
    <a:custClr name="Donker blauw">
      <a:srgbClr val="0057A3"/>
    </a:custClr>
    <a:custClr name="Oranje">
      <a:srgbClr val="ED7102"/>
    </a:custClr>
    <a:custClr name="Geel">
      <a:srgbClr val="FDC300"/>
    </a:custClr>
    <a:custClr name="Grijs">
      <a:srgbClr val="585E62"/>
    </a:custClr>
    <a:custClr name="Licht blauw">
      <a:srgbClr val="B2DFE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agenta">
      <a:srgbClr val="E50055"/>
    </a:custClr>
    <a:custClr name="groen">
      <a:srgbClr val="349A6D"/>
    </a:custClr>
    <a:custClr name="paars">
      <a:srgbClr val="A7358B"/>
    </a:custClr>
    <a:custClr name="midden grijs">
      <a:srgbClr val="D1D7DA"/>
    </a:custClr>
    <a:custClr name="lichtgrijs">
      <a:srgbClr val="F5F7F8"/>
    </a:custClr>
  </a:custClrLst>
  <a:extLst>
    <a:ext uri="{05A4C25C-085E-4340-85A3-A5531E510DB2}">
      <thm15:themeFamily xmlns:thm15="http://schemas.microsoft.com/office/thememl/2012/main" name="Voorbeeld ABP PP presentatie met formats_140621.pptx" id="{7B69787E-11BA-4B3C-847E-59B18FAD0287}" vid="{4FB7C6DA-A25B-4303-8E43-281B6732CED7}"/>
    </a:ext>
  </a:extLst>
</a:theme>
</file>

<file path=ppt/theme/theme3.xml><?xml version="1.0" encoding="utf-8"?>
<a:theme xmlns:a="http://schemas.openxmlformats.org/drawingml/2006/main" name="1_Huisstijl">
  <a:themeElements>
    <a:clrScheme name="Kleuren ABP PP">
      <a:dk1>
        <a:sysClr val="windowText" lastClr="000000"/>
      </a:dk1>
      <a:lt1>
        <a:sysClr val="window" lastClr="FFFFFF"/>
      </a:lt1>
      <a:dk2>
        <a:srgbClr val="000000"/>
      </a:dk2>
      <a:lt2>
        <a:srgbClr val="F5F7F8"/>
      </a:lt2>
      <a:accent1>
        <a:srgbClr val="009CBD"/>
      </a:accent1>
      <a:accent2>
        <a:srgbClr val="0057A3"/>
      </a:accent2>
      <a:accent3>
        <a:srgbClr val="ED7102"/>
      </a:accent3>
      <a:accent4>
        <a:srgbClr val="FDC300"/>
      </a:accent4>
      <a:accent5>
        <a:srgbClr val="585E62"/>
      </a:accent5>
      <a:accent6>
        <a:srgbClr val="B2DFE8"/>
      </a:accent6>
      <a:hlink>
        <a:srgbClr val="000000"/>
      </a:hlink>
      <a:folHlink>
        <a:srgbClr val="000000"/>
      </a:folHlink>
    </a:clrScheme>
    <a:fontScheme name="Lettertypen ABP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w">
      <a:srgbClr val="009CBD"/>
    </a:custClr>
    <a:custClr name="Donker blauw">
      <a:srgbClr val="0057A3"/>
    </a:custClr>
    <a:custClr name="Oranje">
      <a:srgbClr val="ED7102"/>
    </a:custClr>
    <a:custClr name="Geel">
      <a:srgbClr val="FDC300"/>
    </a:custClr>
    <a:custClr name="Grijs">
      <a:srgbClr val="585E62"/>
    </a:custClr>
    <a:custClr name="Licht blauw">
      <a:srgbClr val="B2DFE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agenta">
      <a:srgbClr val="E50055"/>
    </a:custClr>
    <a:custClr name="groen">
      <a:srgbClr val="349A6D"/>
    </a:custClr>
    <a:custClr name="paars">
      <a:srgbClr val="A7358B"/>
    </a:custClr>
    <a:custClr name="midden grijs">
      <a:srgbClr val="D1D7DA"/>
    </a:custClr>
    <a:custClr name="lichtgrijs">
      <a:srgbClr val="F5F7F8"/>
    </a:custClr>
  </a:custClrLst>
  <a:extLst>
    <a:ext uri="{05A4C25C-085E-4340-85A3-A5531E510DB2}">
      <thm15:themeFamily xmlns:thm15="http://schemas.microsoft.com/office/thememl/2012/main" name="Voorbeeld ABP PP presentatie met formats_140621.pptx" id="{7B69787E-11BA-4B3C-847E-59B18FAD0287}" vid="{4FB7C6DA-A25B-4303-8E43-281B6732CED7}"/>
    </a:ext>
  </a:extLst>
</a:theme>
</file>

<file path=ppt/theme/theme4.xml><?xml version="1.0" encoding="utf-8"?>
<a:theme xmlns:a="http://schemas.openxmlformats.org/drawingml/2006/main" name="2_Huisstijl">
  <a:themeElements>
    <a:clrScheme name="Kleuren ABP PP">
      <a:dk1>
        <a:sysClr val="windowText" lastClr="000000"/>
      </a:dk1>
      <a:lt1>
        <a:sysClr val="window" lastClr="FFFFFF"/>
      </a:lt1>
      <a:dk2>
        <a:srgbClr val="000000"/>
      </a:dk2>
      <a:lt2>
        <a:srgbClr val="F5F7F8"/>
      </a:lt2>
      <a:accent1>
        <a:srgbClr val="009CBD"/>
      </a:accent1>
      <a:accent2>
        <a:srgbClr val="0057A3"/>
      </a:accent2>
      <a:accent3>
        <a:srgbClr val="ED7102"/>
      </a:accent3>
      <a:accent4>
        <a:srgbClr val="FDC300"/>
      </a:accent4>
      <a:accent5>
        <a:srgbClr val="585E62"/>
      </a:accent5>
      <a:accent6>
        <a:srgbClr val="B2DFE8"/>
      </a:accent6>
      <a:hlink>
        <a:srgbClr val="000000"/>
      </a:hlink>
      <a:folHlink>
        <a:srgbClr val="000000"/>
      </a:folHlink>
    </a:clrScheme>
    <a:fontScheme name="Lettertypen ABP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w">
      <a:srgbClr val="009CBD"/>
    </a:custClr>
    <a:custClr name="Donker blauw">
      <a:srgbClr val="0057A3"/>
    </a:custClr>
    <a:custClr name="Oranje">
      <a:srgbClr val="ED7102"/>
    </a:custClr>
    <a:custClr name="Geel">
      <a:srgbClr val="FDC300"/>
    </a:custClr>
    <a:custClr name="Grijs">
      <a:srgbClr val="585E62"/>
    </a:custClr>
    <a:custClr name="Licht blauw">
      <a:srgbClr val="B2DFE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agenta">
      <a:srgbClr val="E50055"/>
    </a:custClr>
    <a:custClr name="groen">
      <a:srgbClr val="349A6D"/>
    </a:custClr>
    <a:custClr name="paars">
      <a:srgbClr val="A7358B"/>
    </a:custClr>
    <a:custClr name="midden grijs">
      <a:srgbClr val="D1D7DA"/>
    </a:custClr>
    <a:custClr name="lichtgrijs">
      <a:srgbClr val="F5F7F8"/>
    </a:custClr>
  </a:custClrLst>
  <a:extLst>
    <a:ext uri="{05A4C25C-085E-4340-85A3-A5531E510DB2}">
      <thm15:themeFamily xmlns:thm15="http://schemas.microsoft.com/office/thememl/2012/main" name="Voorbeeld ABP PP presentatie met formats_140621.pptx" id="{7B69787E-11BA-4B3C-847E-59B18FAD0287}" vid="{4FB7C6DA-A25B-4303-8E43-281B6732CED7}"/>
    </a:ext>
  </a:extLst>
</a:theme>
</file>

<file path=ppt/theme/theme5.xml><?xml version="1.0" encoding="utf-8"?>
<a:theme xmlns:a="http://schemas.openxmlformats.org/drawingml/2006/main" name="3_Huisstijl">
  <a:themeElements>
    <a:clrScheme name="Kleuren ABP PP">
      <a:dk1>
        <a:sysClr val="windowText" lastClr="000000"/>
      </a:dk1>
      <a:lt1>
        <a:sysClr val="window" lastClr="FFFFFF"/>
      </a:lt1>
      <a:dk2>
        <a:srgbClr val="000000"/>
      </a:dk2>
      <a:lt2>
        <a:srgbClr val="F5F7F8"/>
      </a:lt2>
      <a:accent1>
        <a:srgbClr val="009CBD"/>
      </a:accent1>
      <a:accent2>
        <a:srgbClr val="0057A3"/>
      </a:accent2>
      <a:accent3>
        <a:srgbClr val="ED7102"/>
      </a:accent3>
      <a:accent4>
        <a:srgbClr val="FDC300"/>
      </a:accent4>
      <a:accent5>
        <a:srgbClr val="585E62"/>
      </a:accent5>
      <a:accent6>
        <a:srgbClr val="B2DFE8"/>
      </a:accent6>
      <a:hlink>
        <a:srgbClr val="000000"/>
      </a:hlink>
      <a:folHlink>
        <a:srgbClr val="000000"/>
      </a:folHlink>
    </a:clrScheme>
    <a:fontScheme name="Lettertypen ABP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w">
      <a:srgbClr val="009CBD"/>
    </a:custClr>
    <a:custClr name="Donker blauw">
      <a:srgbClr val="0057A3"/>
    </a:custClr>
    <a:custClr name="Oranje">
      <a:srgbClr val="ED7102"/>
    </a:custClr>
    <a:custClr name="Geel">
      <a:srgbClr val="FDC300"/>
    </a:custClr>
    <a:custClr name="Grijs">
      <a:srgbClr val="585E62"/>
    </a:custClr>
    <a:custClr name="Licht blauw">
      <a:srgbClr val="B2DFE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agenta">
      <a:srgbClr val="E50055"/>
    </a:custClr>
    <a:custClr name="groen">
      <a:srgbClr val="349A6D"/>
    </a:custClr>
    <a:custClr name="paars">
      <a:srgbClr val="A7358B"/>
    </a:custClr>
    <a:custClr name="midden grijs">
      <a:srgbClr val="D1D7DA"/>
    </a:custClr>
    <a:custClr name="lichtgrijs">
      <a:srgbClr val="F5F7F8"/>
    </a:custClr>
  </a:custClrLst>
  <a:extLst>
    <a:ext uri="{05A4C25C-085E-4340-85A3-A5531E510DB2}">
      <thm15:themeFamily xmlns:thm15="http://schemas.microsoft.com/office/thememl/2012/main" name="Voorbeeld ABP PP presentatie met formats_140621.pptx" id="{7B69787E-11BA-4B3C-847E-59B18FAD0287}" vid="{4FB7C6DA-A25B-4303-8E43-281B6732CED7}"/>
    </a:ext>
  </a:extLst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juid xmlns="http://www.joulesunlimited.com/juid"/>
</file>

<file path=customXml/item10.xml><?xml version="1.0" encoding="utf-8"?>
<juid xmlns="http://www.joulesunlimited.com/juid"/>
</file>

<file path=customXml/item100.xml><?xml version="1.0" encoding="utf-8"?>
<juid xmlns="http://www.joulesunlimited.com/juid"/>
</file>

<file path=customXml/item101.xml><?xml version="1.0" encoding="utf-8"?>
<juid xmlns="http://www.joulesunlimited.com/juid"/>
</file>

<file path=customXml/item102.xml><?xml version="1.0" encoding="utf-8"?>
<juid xmlns="http://www.joulesunlimited.com/juid"/>
</file>

<file path=customXml/item103.xml><?xml version="1.0" encoding="utf-8"?>
<juid xmlns="http://www.joulesunlimited.com/juid"/>
</file>

<file path=customXml/item104.xml><?xml version="1.0" encoding="utf-8"?>
<juid xmlns="http://www.joulesunlimited.com/juid"/>
</file>

<file path=customXml/item105.xml><?xml version="1.0" encoding="utf-8"?>
<juid xmlns="http://www.joulesunlimited.com/juid"/>
</file>

<file path=customXml/item106.xml><?xml version="1.0" encoding="utf-8"?>
<juid xmlns="http://www.joulesunlimited.com/juid"/>
</file>

<file path=customXml/item107.xml><?xml version="1.0" encoding="utf-8"?>
<juid xmlns="http://www.joulesunlimited.com/juid"/>
</file>

<file path=customXml/item108.xml><?xml version="1.0" encoding="utf-8"?>
<juid xmlns="http://www.joulesunlimited.com/juid"/>
</file>

<file path=customXml/item109.xml><?xml version="1.0" encoding="utf-8"?>
<juid xmlns="http://www.joulesunlimited.com/juid"/>
</file>

<file path=customXml/item11.xml><?xml version="1.0" encoding="utf-8"?>
<juid xmlns="http://www.joulesunlimited.com/juid"/>
</file>

<file path=customXml/item110.xml><?xml version="1.0" encoding="utf-8"?>
<juid xmlns="http://www.joulesunlimited.com/juid"/>
</file>

<file path=customXml/item111.xml><?xml version="1.0" encoding="utf-8"?>
<juid xmlns="http://www.joulesunlimited.com/juid"/>
</file>

<file path=customXml/item112.xml><?xml version="1.0" encoding="utf-8"?>
<juid xmlns="http://www.joulesunlimited.com/juid"/>
</file>

<file path=customXml/item113.xml><?xml version="1.0" encoding="utf-8"?>
<juid xmlns="http://www.joulesunlimited.com/juid"/>
</file>

<file path=customXml/item114.xml><?xml version="1.0" encoding="utf-8"?>
<juid xmlns="http://www.joulesunlimited.com/juid"/>
</file>

<file path=customXml/item115.xml><?xml version="1.0" encoding="utf-8"?>
<juid xmlns="http://www.joulesunlimited.com/juid"/>
</file>

<file path=customXml/item116.xml><?xml version="1.0" encoding="utf-8"?>
<juid xmlns="http://www.joulesunlimited.com/juid"/>
</file>

<file path=customXml/item117.xml><?xml version="1.0" encoding="utf-8"?>
<juid xmlns="http://www.joulesunlimited.com/juid"/>
</file>

<file path=customXml/item118.xml><?xml version="1.0" encoding="utf-8"?>
<juid xmlns="http://www.joulesunlimited.com/juid"/>
</file>

<file path=customXml/item119.xml><?xml version="1.0" encoding="utf-8"?>
<juid xmlns="http://www.joulesunlimited.com/juid"/>
</file>

<file path=customXml/item12.xml><?xml version="1.0" encoding="utf-8"?>
<juid xmlns="http://www.joulesunlimited.com/juid"/>
</file>

<file path=customXml/item120.xml><?xml version="1.0" encoding="utf-8"?>
<juid xmlns="http://www.joulesunlimited.com/juid"/>
</file>

<file path=customXml/item121.xml><?xml version="1.0" encoding="utf-8"?>
<juid xmlns="http://www.joulesunlimited.com/juid"/>
</file>

<file path=customXml/item122.xml><?xml version="1.0" encoding="utf-8"?>
<juid xmlns="http://www.joulesunlimited.com/juid"/>
</file>

<file path=customXml/item123.xml><?xml version="1.0" encoding="utf-8"?>
<juid xmlns="http://www.joulesunlimited.com/juid"/>
</file>

<file path=customXml/item124.xml><?xml version="1.0" encoding="utf-8"?>
<juid xmlns="http://www.joulesunlimited.com/juid"/>
</file>

<file path=customXml/item125.xml><?xml version="1.0" encoding="utf-8"?>
<juid xmlns="http://www.joulesunlimited.com/juid"/>
</file>

<file path=customXml/item126.xml><?xml version="1.0" encoding="utf-8"?>
<juid xmlns="http://www.joulesunlimited.com/juid"/>
</file>

<file path=customXml/item127.xml><?xml version="1.0" encoding="utf-8"?>
<juid xmlns="http://www.joulesunlimited.com/juid"/>
</file>

<file path=customXml/item128.xml><?xml version="1.0" encoding="utf-8"?>
<juid xmlns="http://www.joulesunlimited.com/juid"/>
</file>

<file path=customXml/item129.xml><?xml version="1.0" encoding="utf-8"?>
<juid xmlns="http://www.joulesunlimited.com/juid"/>
</file>

<file path=customXml/item13.xml><?xml version="1.0" encoding="utf-8"?>
<juid xmlns="http://www.joulesunlimited.com/juid"/>
</file>

<file path=customXml/item130.xml><?xml version="1.0" encoding="utf-8"?>
<juid xmlns="http://www.joulesunlimited.com/juid"/>
</file>

<file path=customXml/item131.xml><?xml version="1.0" encoding="utf-8"?>
<juid xmlns="http://www.joulesunlimited.com/juid"/>
</file>

<file path=customXml/item132.xml><?xml version="1.0" encoding="utf-8"?>
<juid xmlns="http://www.joulesunlimited.com/juid"/>
</file>

<file path=customXml/item133.xml><?xml version="1.0" encoding="utf-8"?>
<juid xmlns="http://www.joulesunlimited.com/juid"/>
</file>

<file path=customXml/item134.xml><?xml version="1.0" encoding="utf-8"?>
<juid xmlns="http://www.joulesunlimited.com/juid"/>
</file>

<file path=customXml/item135.xml><?xml version="1.0" encoding="utf-8"?>
<juid xmlns="http://www.joulesunlimited.com/juid"/>
</file>

<file path=customXml/item136.xml><?xml version="1.0" encoding="utf-8"?>
<juid xmlns="http://www.joulesunlimited.com/juid"/>
</file>

<file path=customXml/item137.xml><?xml version="1.0" encoding="utf-8"?>
<juid xmlns="http://www.joulesunlimited.com/juid"/>
</file>

<file path=customXml/item138.xml><?xml version="1.0" encoding="utf-8"?>
<juid xmlns="http://www.joulesunlimited.com/juid"/>
</file>

<file path=customXml/item139.xml><?xml version="1.0" encoding="utf-8"?>
<juid xmlns="http://www.joulesunlimited.com/juid"/>
</file>

<file path=customXml/item14.xml><?xml version="1.0" encoding="utf-8"?>
<juid xmlns="http://www.joulesunlimited.com/juid"/>
</file>

<file path=customXml/item140.xml><?xml version="1.0" encoding="utf-8"?>
<juid xmlns="http://www.joulesunlimited.com/juid"/>
</file>

<file path=customXml/item141.xml><?xml version="1.0" encoding="utf-8"?>
<juid xmlns="http://www.joulesunlimited.com/juid"/>
</file>

<file path=customXml/item142.xml><?xml version="1.0" encoding="utf-8"?>
<juid xmlns="http://www.joulesunlimited.com/juid"/>
</file>

<file path=customXml/item143.xml><?xml version="1.0" encoding="utf-8"?>
<juid xmlns="http://www.joulesunlimited.com/juid"/>
</file>

<file path=customXml/item144.xml><?xml version="1.0" encoding="utf-8"?>
<juid xmlns="http://www.joulesunlimited.com/juid"/>
</file>

<file path=customXml/item145.xml><?xml version="1.0" encoding="utf-8"?>
<juid xmlns="http://www.joulesunlimited.com/juid"/>
</file>

<file path=customXml/item146.xml><?xml version="1.0" encoding="utf-8"?>
<juid xmlns="http://www.joulesunlimited.com/juid"/>
</file>

<file path=customXml/item147.xml><?xml version="1.0" encoding="utf-8"?>
<juid xmlns="http://www.joulesunlimited.com/juid"/>
</file>

<file path=customXml/item148.xml><?xml version="1.0" encoding="utf-8"?>
<juid xmlns="http://www.joulesunlimited.com/juid"/>
</file>

<file path=customXml/item149.xml><?xml version="1.0" encoding="utf-8"?>
<juid xmlns="http://www.joulesunlimited.com/juid"/>
</file>

<file path=customXml/item15.xml><?xml version="1.0" encoding="utf-8"?>
<juid xmlns="http://www.joulesunlimited.com/juid"/>
</file>

<file path=customXml/item150.xml><?xml version="1.0" encoding="utf-8"?>
<juid xmlns="http://www.joulesunlimited.com/juid"/>
</file>

<file path=customXml/item151.xml><?xml version="1.0" encoding="utf-8"?>
<juid xmlns="http://www.joulesunlimited.com/juid"/>
</file>

<file path=customXml/item152.xml><?xml version="1.0" encoding="utf-8"?>
<juid xmlns="http://www.joulesunlimited.com/juid"/>
</file>

<file path=customXml/item153.xml><?xml version="1.0" encoding="utf-8"?>
<juid xmlns="http://www.joulesunlimited.com/juid"/>
</file>

<file path=customXml/item154.xml><?xml version="1.0" encoding="utf-8"?>
<juid xmlns="http://www.joulesunlimited.com/juid"/>
</file>

<file path=customXml/item155.xml><?xml version="1.0" encoding="utf-8"?>
<juid xmlns="http://www.joulesunlimited.com/juid"/>
</file>

<file path=customXml/item156.xml><?xml version="1.0" encoding="utf-8"?>
<juid xmlns="http://www.joulesunlimited.com/juid"/>
</file>

<file path=customXml/item157.xml><?xml version="1.0" encoding="utf-8"?>
<juid xmlns="http://www.joulesunlimited.com/juid"/>
</file>

<file path=customXml/item158.xml><?xml version="1.0" encoding="utf-8"?>
<juid xmlns="http://www.joulesunlimited.com/juid"/>
</file>

<file path=customXml/item159.xml><?xml version="1.0" encoding="utf-8"?>
<juid xmlns="http://www.joulesunlimited.com/juid"/>
</file>

<file path=customXml/item16.xml><?xml version="1.0" encoding="utf-8"?>
<juid xmlns="http://www.joulesunlimited.com/juid"/>
</file>

<file path=customXml/item160.xml><?xml version="1.0" encoding="utf-8"?>
<juid xmlns="http://www.joulesunlimited.com/juid"/>
</file>

<file path=customXml/item161.xml><?xml version="1.0" encoding="utf-8"?>
<juid xmlns="http://www.joulesunlimited.com/juid"/>
</file>

<file path=customXml/item162.xml><?xml version="1.0" encoding="utf-8"?>
<juid xmlns="http://www.joulesunlimited.com/juid"/>
</file>

<file path=customXml/item163.xml><?xml version="1.0" encoding="utf-8"?>
<juid xmlns="http://www.joulesunlimited.com/juid"/>
</file>

<file path=customXml/item17.xml><?xml version="1.0" encoding="utf-8"?>
<juid xmlns="http://www.joulesunlimited.com/juid"/>
</file>

<file path=customXml/item18.xml><?xml version="1.0" encoding="utf-8"?>
<juid xmlns="http://www.joulesunlimited.com/juid"/>
</file>

<file path=customXml/item19.xml><?xml version="1.0" encoding="utf-8"?>
<juid xmlns="http://www.joulesunlimited.com/juid"/>
</file>

<file path=customXml/item2.xml><?xml version="1.0" encoding="utf-8"?>
<juid xmlns="http://www.joulesunlimited.com/juid"/>
</file>

<file path=customXml/item20.xml><?xml version="1.0" encoding="utf-8"?>
<juid xmlns="http://www.joulesunlimited.com/juid"/>
</file>

<file path=customXml/item21.xml><?xml version="1.0" encoding="utf-8"?>
<juid xmlns="http://www.joulesunlimited.com/juid"/>
</file>

<file path=customXml/item22.xml><?xml version="1.0" encoding="utf-8"?>
<juid xmlns="http://www.joulesunlimited.com/juid"/>
</file>

<file path=customXml/item23.xml><?xml version="1.0" encoding="utf-8"?>
<juid xmlns="http://www.joulesunlimited.com/juid"/>
</file>

<file path=customXml/item24.xml><?xml version="1.0" encoding="utf-8"?>
<juid xmlns="http://www.joulesunlimited.com/juid"/>
</file>

<file path=customXml/item25.xml><?xml version="1.0" encoding="utf-8"?>
<juid xmlns="http://www.joulesunlimited.com/juid"/>
</file>

<file path=customXml/item26.xml><?xml version="1.0" encoding="utf-8"?>
<juid xmlns="http://www.joulesunlimited.com/juid"/>
</file>

<file path=customXml/item27.xml><?xml version="1.0" encoding="utf-8"?>
<juid xmlns="http://www.joulesunlimited.com/juid"/>
</file>

<file path=customXml/item28.xml><?xml version="1.0" encoding="utf-8"?>
<juid xmlns="http://www.joulesunlimited.com/juid"/>
</file>

<file path=customXml/item29.xml><?xml version="1.0" encoding="utf-8"?>
<juid xmlns="http://www.joulesunlimited.com/juid"/>
</file>

<file path=customXml/item3.xml><?xml version="1.0" encoding="utf-8"?>
<juid xmlns="http://www.joulesunlimited.com/juid"/>
</file>

<file path=customXml/item30.xml><?xml version="1.0" encoding="utf-8"?>
<juid xmlns="http://www.joulesunlimited.com/juid"/>
</file>

<file path=customXml/item31.xml><?xml version="1.0" encoding="utf-8"?>
<juid xmlns="http://www.joulesunlimited.com/juid"/>
</file>

<file path=customXml/item32.xml><?xml version="1.0" encoding="utf-8"?>
<juid xmlns="http://www.joulesunlimited.com/juid"/>
</file>

<file path=customXml/item33.xml><?xml version="1.0" encoding="utf-8"?>
<juid xmlns="http://www.joulesunlimited.com/juid"/>
</file>

<file path=customXml/item34.xml><?xml version="1.0" encoding="utf-8"?>
<juid xmlns="http://www.joulesunlimited.com/juid"/>
</file>

<file path=customXml/item35.xml><?xml version="1.0" encoding="utf-8"?>
<juid xmlns="http://www.joulesunlimited.com/juid"/>
</file>

<file path=customXml/item36.xml><?xml version="1.0" encoding="utf-8"?>
<juid xmlns="http://www.joulesunlimited.com/juid"/>
</file>

<file path=customXml/item37.xml><?xml version="1.0" encoding="utf-8"?>
<juid xmlns="http://www.joulesunlimited.com/juid"/>
</file>

<file path=customXml/item38.xml><?xml version="1.0" encoding="utf-8"?>
<juid xmlns="http://www.joulesunlimited.com/juid"/>
</file>

<file path=customXml/item39.xml><?xml version="1.0" encoding="utf-8"?>
<juid xmlns="http://www.joulesunlimited.com/juid"/>
</file>

<file path=customXml/item4.xml><?xml version="1.0" encoding="utf-8"?>
<juid xmlns="http://www.joulesunlimited.com/juid"/>
</file>

<file path=customXml/item40.xml><?xml version="1.0" encoding="utf-8"?>
<juid xmlns="http://www.joulesunlimited.com/juid"/>
</file>

<file path=customXml/item41.xml><?xml version="1.0" encoding="utf-8"?>
<juid xmlns="http://www.joulesunlimited.com/juid"/>
</file>

<file path=customXml/item42.xml><?xml version="1.0" encoding="utf-8"?>
<juid xmlns="http://www.joulesunlimited.com/juid"/>
</file>

<file path=customXml/item43.xml><?xml version="1.0" encoding="utf-8"?>
<juid xmlns="http://www.joulesunlimited.com/juid"/>
</file>

<file path=customXml/item44.xml><?xml version="1.0" encoding="utf-8"?>
<juid xmlns="http://www.joulesunlimited.com/juid"/>
</file>

<file path=customXml/item45.xml><?xml version="1.0" encoding="utf-8"?>
<juid xmlns="http://www.joulesunlimited.com/juid"/>
</file>

<file path=customXml/item46.xml><?xml version="1.0" encoding="utf-8"?>
<juid xmlns="http://www.joulesunlimited.com/juid"/>
</file>

<file path=customXml/item47.xml><?xml version="1.0" encoding="utf-8"?>
<juid xmlns="http://www.joulesunlimited.com/juid"/>
</file>

<file path=customXml/item48.xml><?xml version="1.0" encoding="utf-8"?>
<juid xmlns="http://www.joulesunlimited.com/juid"/>
</file>

<file path=customXml/item49.xml><?xml version="1.0" encoding="utf-8"?>
<juid xmlns="http://www.joulesunlimited.com/juid"/>
</file>

<file path=customXml/item5.xml><?xml version="1.0" encoding="utf-8"?>
<juid xmlns="http://www.joulesunlimited.com/juid"/>
</file>

<file path=customXml/item50.xml><?xml version="1.0" encoding="utf-8"?>
<juid xmlns="http://www.joulesunlimited.com/juid"/>
</file>

<file path=customXml/item51.xml><?xml version="1.0" encoding="utf-8"?>
<juid xmlns="http://www.joulesunlimited.com/juid"/>
</file>

<file path=customXml/item52.xml><?xml version="1.0" encoding="utf-8"?>
<juid xmlns="http://www.joulesunlimited.com/juid"/>
</file>

<file path=customXml/item53.xml><?xml version="1.0" encoding="utf-8"?>
<juid xmlns="http://www.joulesunlimited.com/juid"/>
</file>

<file path=customXml/item54.xml><?xml version="1.0" encoding="utf-8"?>
<juid xmlns="http://www.joulesunlimited.com/juid"/>
</file>

<file path=customXml/item55.xml><?xml version="1.0" encoding="utf-8"?>
<juid xmlns="http://www.joulesunlimited.com/juid"/>
</file>

<file path=customXml/item56.xml><?xml version="1.0" encoding="utf-8"?>
<juid xmlns="http://www.joulesunlimited.com/juid"/>
</file>

<file path=customXml/item57.xml><?xml version="1.0" encoding="utf-8"?>
<juid xmlns="http://www.joulesunlimited.com/juid"/>
</file>

<file path=customXml/item58.xml><?xml version="1.0" encoding="utf-8"?>
<juid xmlns="http://www.joulesunlimited.com/juid"/>
</file>

<file path=customXml/item59.xml><?xml version="1.0" encoding="utf-8"?>
<juid xmlns="http://www.joulesunlimited.com/juid"/>
</file>

<file path=customXml/item6.xml><?xml version="1.0" encoding="utf-8"?>
<juid xmlns="http://www.joulesunlimited.com/juid"/>
</file>

<file path=customXml/item60.xml><?xml version="1.0" encoding="utf-8"?>
<juid xmlns="http://www.joulesunlimited.com/juid"/>
</file>

<file path=customXml/item61.xml><?xml version="1.0" encoding="utf-8"?>
<juid xmlns="http://www.joulesunlimited.com/juid"/>
</file>

<file path=customXml/item62.xml><?xml version="1.0" encoding="utf-8"?>
<juid xmlns="http://www.joulesunlimited.com/juid"/>
</file>

<file path=customXml/item63.xml><?xml version="1.0" encoding="utf-8"?>
<juid xmlns="http://www.joulesunlimited.com/juid"/>
</file>

<file path=customXml/item64.xml><?xml version="1.0" encoding="utf-8"?>
<juid xmlns="http://www.joulesunlimited.com/juid"/>
</file>

<file path=customXml/item65.xml><?xml version="1.0" encoding="utf-8"?>
<juid xmlns="http://www.joulesunlimited.com/juid"/>
</file>

<file path=customXml/item66.xml><?xml version="1.0" encoding="utf-8"?>
<juid xmlns="http://www.joulesunlimited.com/juid"/>
</file>

<file path=customXml/item67.xml><?xml version="1.0" encoding="utf-8"?>
<juid xmlns="http://www.joulesunlimited.com/juid"/>
</file>

<file path=customXml/item68.xml><?xml version="1.0" encoding="utf-8"?>
<juid xmlns="http://www.joulesunlimited.com/juid"/>
</file>

<file path=customXml/item69.xml><?xml version="1.0" encoding="utf-8"?>
<juid xmlns="http://www.joulesunlimited.com/juid"/>
</file>

<file path=customXml/item7.xml><?xml version="1.0" encoding="utf-8"?>
<juid xmlns="http://www.joulesunlimited.com/juid"/>
</file>

<file path=customXml/item70.xml><?xml version="1.0" encoding="utf-8"?>
<juid xmlns="http://www.joulesunlimited.com/juid"/>
</file>

<file path=customXml/item71.xml><?xml version="1.0" encoding="utf-8"?>
<juid xmlns="http://www.joulesunlimited.com/juid"/>
</file>

<file path=customXml/item72.xml><?xml version="1.0" encoding="utf-8"?>
<juid xmlns="http://www.joulesunlimited.com/juid"/>
</file>

<file path=customXml/item73.xml><?xml version="1.0" encoding="utf-8"?>
<juid xmlns="http://www.joulesunlimited.com/juid"/>
</file>

<file path=customXml/item74.xml><?xml version="1.0" encoding="utf-8"?>
<juid xmlns="http://www.joulesunlimited.com/juid"/>
</file>

<file path=customXml/item75.xml><?xml version="1.0" encoding="utf-8"?>
<juid xmlns="http://www.joulesunlimited.com/juid"/>
</file>

<file path=customXml/item76.xml><?xml version="1.0" encoding="utf-8"?>
<juid xmlns="http://www.joulesunlimited.com/juid"/>
</file>

<file path=customXml/item77.xml><?xml version="1.0" encoding="utf-8"?>
<juid xmlns="http://www.joulesunlimited.com/juid"/>
</file>

<file path=customXml/item78.xml><?xml version="1.0" encoding="utf-8"?>
<juid xmlns="http://www.joulesunlimited.com/juid"/>
</file>

<file path=customXml/item79.xml><?xml version="1.0" encoding="utf-8"?>
<juid xmlns="http://www.joulesunlimited.com/juid"/>
</file>

<file path=customXml/item8.xml><?xml version="1.0" encoding="utf-8"?>
<juid xmlns="http://www.joulesunlimited.com/juid"/>
</file>

<file path=customXml/item80.xml><?xml version="1.0" encoding="utf-8"?>
<juid xmlns="http://www.joulesunlimited.com/juid"/>
</file>

<file path=customXml/item81.xml><?xml version="1.0" encoding="utf-8"?>
<juid xmlns="http://www.joulesunlimited.com/juid"/>
</file>

<file path=customXml/item82.xml><?xml version="1.0" encoding="utf-8"?>
<juid xmlns="http://www.joulesunlimited.com/juid"/>
</file>

<file path=customXml/item83.xml><?xml version="1.0" encoding="utf-8"?>
<juid xmlns="http://www.joulesunlimited.com/juid"/>
</file>

<file path=customXml/item84.xml><?xml version="1.0" encoding="utf-8"?>
<juid xmlns="http://www.joulesunlimited.com/juid"/>
</file>

<file path=customXml/item85.xml><?xml version="1.0" encoding="utf-8"?>
<juid xmlns="http://www.joulesunlimited.com/juid"/>
</file>

<file path=customXml/item86.xml><?xml version="1.0" encoding="utf-8"?>
<juid xmlns="http://www.joulesunlimited.com/juid"/>
</file>

<file path=customXml/item87.xml><?xml version="1.0" encoding="utf-8"?>
<juid xmlns="http://www.joulesunlimited.com/juid"/>
</file>

<file path=customXml/item88.xml><?xml version="1.0" encoding="utf-8"?>
<juid xmlns="http://www.joulesunlimited.com/juid"/>
</file>

<file path=customXml/item89.xml><?xml version="1.0" encoding="utf-8"?>
<juid xmlns="http://www.joulesunlimited.com/juid"/>
</file>

<file path=customXml/item9.xml><?xml version="1.0" encoding="utf-8"?>
<juid xmlns="http://www.joulesunlimited.com/juid"/>
</file>

<file path=customXml/item90.xml><?xml version="1.0" encoding="utf-8"?>
<juid xmlns="http://www.joulesunlimited.com/juid"/>
</file>

<file path=customXml/item91.xml><?xml version="1.0" encoding="utf-8"?>
<juid xmlns="http://www.joulesunlimited.com/juid"/>
</file>

<file path=customXml/item92.xml><?xml version="1.0" encoding="utf-8"?>
<juid xmlns="http://www.joulesunlimited.com/juid"/>
</file>

<file path=customXml/item93.xml><?xml version="1.0" encoding="utf-8"?>
<juid xmlns="http://www.joulesunlimited.com/juid"/>
</file>

<file path=customXml/item94.xml><?xml version="1.0" encoding="utf-8"?>
<juid xmlns="http://www.joulesunlimited.com/juid"/>
</file>

<file path=customXml/item95.xml><?xml version="1.0" encoding="utf-8"?>
<juid xmlns="http://www.joulesunlimited.com/juid"/>
</file>

<file path=customXml/item96.xml><?xml version="1.0" encoding="utf-8"?>
<juid xmlns="http://www.joulesunlimited.com/juid"/>
</file>

<file path=customXml/item97.xml><?xml version="1.0" encoding="utf-8"?>
<juid xmlns="http://www.joulesunlimited.com/juid"/>
</file>

<file path=customXml/item98.xml><?xml version="1.0" encoding="utf-8"?>
<juid xmlns="http://www.joulesunlimited.com/juid"/>
</file>

<file path=customXml/item99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4196599B-C8E4-4363-9028-5226B8CF64A3}">
  <ds:schemaRefs>
    <ds:schemaRef ds:uri="http://www.joulesunlimited.com/juid"/>
  </ds:schemaRefs>
</ds:datastoreItem>
</file>

<file path=customXml/itemProps10.xml><?xml version="1.0" encoding="utf-8"?>
<ds:datastoreItem xmlns:ds="http://schemas.openxmlformats.org/officeDocument/2006/customXml" ds:itemID="{197B456E-C64F-4C08-9026-C787A419628A}">
  <ds:schemaRefs>
    <ds:schemaRef ds:uri="http://www.joulesunlimited.com/juid"/>
  </ds:schemaRefs>
</ds:datastoreItem>
</file>

<file path=customXml/itemProps100.xml><?xml version="1.0" encoding="utf-8"?>
<ds:datastoreItem xmlns:ds="http://schemas.openxmlformats.org/officeDocument/2006/customXml" ds:itemID="{DB1BACA1-01E0-423D-BB12-168D79A7BC8D}">
  <ds:schemaRefs>
    <ds:schemaRef ds:uri="http://www.joulesunlimited.com/juid"/>
  </ds:schemaRefs>
</ds:datastoreItem>
</file>

<file path=customXml/itemProps101.xml><?xml version="1.0" encoding="utf-8"?>
<ds:datastoreItem xmlns:ds="http://schemas.openxmlformats.org/officeDocument/2006/customXml" ds:itemID="{470D1843-9234-49E9-93D8-174A6966E1B0}">
  <ds:schemaRefs>
    <ds:schemaRef ds:uri="http://www.joulesunlimited.com/juid"/>
  </ds:schemaRefs>
</ds:datastoreItem>
</file>

<file path=customXml/itemProps102.xml><?xml version="1.0" encoding="utf-8"?>
<ds:datastoreItem xmlns:ds="http://schemas.openxmlformats.org/officeDocument/2006/customXml" ds:itemID="{F3218DF7-F974-4104-A9EB-BDE9ECBEA16D}">
  <ds:schemaRefs>
    <ds:schemaRef ds:uri="http://www.joulesunlimited.com/juid"/>
  </ds:schemaRefs>
</ds:datastoreItem>
</file>

<file path=customXml/itemProps103.xml><?xml version="1.0" encoding="utf-8"?>
<ds:datastoreItem xmlns:ds="http://schemas.openxmlformats.org/officeDocument/2006/customXml" ds:itemID="{3CDEFED0-BEB1-49EB-A857-F1CEF460984A}">
  <ds:schemaRefs>
    <ds:schemaRef ds:uri="http://www.joulesunlimited.com/juid"/>
  </ds:schemaRefs>
</ds:datastoreItem>
</file>

<file path=customXml/itemProps104.xml><?xml version="1.0" encoding="utf-8"?>
<ds:datastoreItem xmlns:ds="http://schemas.openxmlformats.org/officeDocument/2006/customXml" ds:itemID="{8157CC38-A40A-4727-BAFF-900B8F13832C}">
  <ds:schemaRefs>
    <ds:schemaRef ds:uri="http://www.joulesunlimited.com/juid"/>
  </ds:schemaRefs>
</ds:datastoreItem>
</file>

<file path=customXml/itemProps105.xml><?xml version="1.0" encoding="utf-8"?>
<ds:datastoreItem xmlns:ds="http://schemas.openxmlformats.org/officeDocument/2006/customXml" ds:itemID="{ECF7468D-F14C-4D78-9172-B9A228CB0D38}">
  <ds:schemaRefs>
    <ds:schemaRef ds:uri="http://www.joulesunlimited.com/juid"/>
  </ds:schemaRefs>
</ds:datastoreItem>
</file>

<file path=customXml/itemProps106.xml><?xml version="1.0" encoding="utf-8"?>
<ds:datastoreItem xmlns:ds="http://schemas.openxmlformats.org/officeDocument/2006/customXml" ds:itemID="{4ABE07C3-6A1B-4D1C-BFCB-9D82B95EF7D7}">
  <ds:schemaRefs>
    <ds:schemaRef ds:uri="http://www.joulesunlimited.com/juid"/>
  </ds:schemaRefs>
</ds:datastoreItem>
</file>

<file path=customXml/itemProps107.xml><?xml version="1.0" encoding="utf-8"?>
<ds:datastoreItem xmlns:ds="http://schemas.openxmlformats.org/officeDocument/2006/customXml" ds:itemID="{641F30C6-23AA-49F7-831F-305CBBEF66EE}">
  <ds:schemaRefs>
    <ds:schemaRef ds:uri="http://www.joulesunlimited.com/juid"/>
  </ds:schemaRefs>
</ds:datastoreItem>
</file>

<file path=customXml/itemProps108.xml><?xml version="1.0" encoding="utf-8"?>
<ds:datastoreItem xmlns:ds="http://schemas.openxmlformats.org/officeDocument/2006/customXml" ds:itemID="{67E48E00-EEA5-4113-B0BE-F37B2D617860}">
  <ds:schemaRefs>
    <ds:schemaRef ds:uri="http://www.joulesunlimited.com/juid"/>
  </ds:schemaRefs>
</ds:datastoreItem>
</file>

<file path=customXml/itemProps109.xml><?xml version="1.0" encoding="utf-8"?>
<ds:datastoreItem xmlns:ds="http://schemas.openxmlformats.org/officeDocument/2006/customXml" ds:itemID="{E9950D8A-49F1-4639-A154-843042141DCA}">
  <ds:schemaRefs>
    <ds:schemaRef ds:uri="http://www.joulesunlimited.com/juid"/>
  </ds:schemaRefs>
</ds:datastoreItem>
</file>

<file path=customXml/itemProps11.xml><?xml version="1.0" encoding="utf-8"?>
<ds:datastoreItem xmlns:ds="http://schemas.openxmlformats.org/officeDocument/2006/customXml" ds:itemID="{B25BE497-20C7-4746-B658-F27271A864CC}">
  <ds:schemaRefs>
    <ds:schemaRef ds:uri="http://www.joulesunlimited.com/juid"/>
  </ds:schemaRefs>
</ds:datastoreItem>
</file>

<file path=customXml/itemProps110.xml><?xml version="1.0" encoding="utf-8"?>
<ds:datastoreItem xmlns:ds="http://schemas.openxmlformats.org/officeDocument/2006/customXml" ds:itemID="{B435662F-B01F-4924-93A7-F0CE4714EED4}">
  <ds:schemaRefs>
    <ds:schemaRef ds:uri="http://www.joulesunlimited.com/juid"/>
  </ds:schemaRefs>
</ds:datastoreItem>
</file>

<file path=customXml/itemProps111.xml><?xml version="1.0" encoding="utf-8"?>
<ds:datastoreItem xmlns:ds="http://schemas.openxmlformats.org/officeDocument/2006/customXml" ds:itemID="{B8AB7D0B-FA92-4BD1-A6CA-697BB5F86AC1}">
  <ds:schemaRefs>
    <ds:schemaRef ds:uri="http://www.joulesunlimited.com/juid"/>
  </ds:schemaRefs>
</ds:datastoreItem>
</file>

<file path=customXml/itemProps112.xml><?xml version="1.0" encoding="utf-8"?>
<ds:datastoreItem xmlns:ds="http://schemas.openxmlformats.org/officeDocument/2006/customXml" ds:itemID="{6F9A8EC1-011A-4765-9C1D-D1959C9AF5EF}">
  <ds:schemaRefs>
    <ds:schemaRef ds:uri="http://www.joulesunlimited.com/juid"/>
  </ds:schemaRefs>
</ds:datastoreItem>
</file>

<file path=customXml/itemProps113.xml><?xml version="1.0" encoding="utf-8"?>
<ds:datastoreItem xmlns:ds="http://schemas.openxmlformats.org/officeDocument/2006/customXml" ds:itemID="{DF508B61-F79C-4634-908A-1988975686BD}">
  <ds:schemaRefs>
    <ds:schemaRef ds:uri="http://www.joulesunlimited.com/juid"/>
  </ds:schemaRefs>
</ds:datastoreItem>
</file>

<file path=customXml/itemProps114.xml><?xml version="1.0" encoding="utf-8"?>
<ds:datastoreItem xmlns:ds="http://schemas.openxmlformats.org/officeDocument/2006/customXml" ds:itemID="{156E6D45-3C6F-465F-B5CA-5B517C4EE478}">
  <ds:schemaRefs>
    <ds:schemaRef ds:uri="http://www.joulesunlimited.com/juid"/>
  </ds:schemaRefs>
</ds:datastoreItem>
</file>

<file path=customXml/itemProps115.xml><?xml version="1.0" encoding="utf-8"?>
<ds:datastoreItem xmlns:ds="http://schemas.openxmlformats.org/officeDocument/2006/customXml" ds:itemID="{2F19DDA4-D770-4314-8ED9-5F29085F65FC}">
  <ds:schemaRefs>
    <ds:schemaRef ds:uri="http://www.joulesunlimited.com/juid"/>
  </ds:schemaRefs>
</ds:datastoreItem>
</file>

<file path=customXml/itemProps116.xml><?xml version="1.0" encoding="utf-8"?>
<ds:datastoreItem xmlns:ds="http://schemas.openxmlformats.org/officeDocument/2006/customXml" ds:itemID="{A3190314-94EC-44A3-BF2A-9588557C84C5}">
  <ds:schemaRefs>
    <ds:schemaRef ds:uri="http://www.joulesunlimited.com/juid"/>
  </ds:schemaRefs>
</ds:datastoreItem>
</file>

<file path=customXml/itemProps117.xml><?xml version="1.0" encoding="utf-8"?>
<ds:datastoreItem xmlns:ds="http://schemas.openxmlformats.org/officeDocument/2006/customXml" ds:itemID="{6AFACABC-745F-4D78-95C4-E544AEBF71CB}">
  <ds:schemaRefs>
    <ds:schemaRef ds:uri="http://www.joulesunlimited.com/juid"/>
  </ds:schemaRefs>
</ds:datastoreItem>
</file>

<file path=customXml/itemProps118.xml><?xml version="1.0" encoding="utf-8"?>
<ds:datastoreItem xmlns:ds="http://schemas.openxmlformats.org/officeDocument/2006/customXml" ds:itemID="{3FF9B50A-60F0-4020-BE33-AA00072B915F}">
  <ds:schemaRefs>
    <ds:schemaRef ds:uri="http://www.joulesunlimited.com/juid"/>
  </ds:schemaRefs>
</ds:datastoreItem>
</file>

<file path=customXml/itemProps119.xml><?xml version="1.0" encoding="utf-8"?>
<ds:datastoreItem xmlns:ds="http://schemas.openxmlformats.org/officeDocument/2006/customXml" ds:itemID="{D8BF05D7-210D-403C-8615-106DF1272466}">
  <ds:schemaRefs>
    <ds:schemaRef ds:uri="http://www.joulesunlimited.com/juid"/>
  </ds:schemaRefs>
</ds:datastoreItem>
</file>

<file path=customXml/itemProps12.xml><?xml version="1.0" encoding="utf-8"?>
<ds:datastoreItem xmlns:ds="http://schemas.openxmlformats.org/officeDocument/2006/customXml" ds:itemID="{B14AF53A-D81A-4418-B95D-BD0267837D3C}">
  <ds:schemaRefs>
    <ds:schemaRef ds:uri="http://www.joulesunlimited.com/juid"/>
  </ds:schemaRefs>
</ds:datastoreItem>
</file>

<file path=customXml/itemProps120.xml><?xml version="1.0" encoding="utf-8"?>
<ds:datastoreItem xmlns:ds="http://schemas.openxmlformats.org/officeDocument/2006/customXml" ds:itemID="{D20871B9-A591-48C0-BA1E-245A634DD280}">
  <ds:schemaRefs>
    <ds:schemaRef ds:uri="http://www.joulesunlimited.com/juid"/>
  </ds:schemaRefs>
</ds:datastoreItem>
</file>

<file path=customXml/itemProps121.xml><?xml version="1.0" encoding="utf-8"?>
<ds:datastoreItem xmlns:ds="http://schemas.openxmlformats.org/officeDocument/2006/customXml" ds:itemID="{21B7C62C-4AC9-45BE-865C-6604FD470660}">
  <ds:schemaRefs>
    <ds:schemaRef ds:uri="http://www.joulesunlimited.com/juid"/>
  </ds:schemaRefs>
</ds:datastoreItem>
</file>

<file path=customXml/itemProps122.xml><?xml version="1.0" encoding="utf-8"?>
<ds:datastoreItem xmlns:ds="http://schemas.openxmlformats.org/officeDocument/2006/customXml" ds:itemID="{178A3329-852D-4B94-9EC0-B9176E732EF5}">
  <ds:schemaRefs>
    <ds:schemaRef ds:uri="http://www.joulesunlimited.com/juid"/>
  </ds:schemaRefs>
</ds:datastoreItem>
</file>

<file path=customXml/itemProps123.xml><?xml version="1.0" encoding="utf-8"?>
<ds:datastoreItem xmlns:ds="http://schemas.openxmlformats.org/officeDocument/2006/customXml" ds:itemID="{366CEA86-94E6-49B8-813F-6E32640D0EB8}">
  <ds:schemaRefs>
    <ds:schemaRef ds:uri="http://www.joulesunlimited.com/juid"/>
  </ds:schemaRefs>
</ds:datastoreItem>
</file>

<file path=customXml/itemProps124.xml><?xml version="1.0" encoding="utf-8"?>
<ds:datastoreItem xmlns:ds="http://schemas.openxmlformats.org/officeDocument/2006/customXml" ds:itemID="{FFFD1DD8-7057-4E01-BFED-937E6EAF4194}">
  <ds:schemaRefs>
    <ds:schemaRef ds:uri="http://www.joulesunlimited.com/juid"/>
  </ds:schemaRefs>
</ds:datastoreItem>
</file>

<file path=customXml/itemProps125.xml><?xml version="1.0" encoding="utf-8"?>
<ds:datastoreItem xmlns:ds="http://schemas.openxmlformats.org/officeDocument/2006/customXml" ds:itemID="{173F6FA2-6B36-4551-BF5C-C5F502A48B2F}">
  <ds:schemaRefs>
    <ds:schemaRef ds:uri="http://www.joulesunlimited.com/juid"/>
  </ds:schemaRefs>
</ds:datastoreItem>
</file>

<file path=customXml/itemProps126.xml><?xml version="1.0" encoding="utf-8"?>
<ds:datastoreItem xmlns:ds="http://schemas.openxmlformats.org/officeDocument/2006/customXml" ds:itemID="{ED2C4F11-DF77-4985-BED0-A02DBA533013}">
  <ds:schemaRefs>
    <ds:schemaRef ds:uri="http://www.joulesunlimited.com/juid"/>
  </ds:schemaRefs>
</ds:datastoreItem>
</file>

<file path=customXml/itemProps127.xml><?xml version="1.0" encoding="utf-8"?>
<ds:datastoreItem xmlns:ds="http://schemas.openxmlformats.org/officeDocument/2006/customXml" ds:itemID="{DB255417-4AE7-4B49-BC56-897C63564A94}">
  <ds:schemaRefs>
    <ds:schemaRef ds:uri="http://www.joulesunlimited.com/juid"/>
  </ds:schemaRefs>
</ds:datastoreItem>
</file>

<file path=customXml/itemProps128.xml><?xml version="1.0" encoding="utf-8"?>
<ds:datastoreItem xmlns:ds="http://schemas.openxmlformats.org/officeDocument/2006/customXml" ds:itemID="{3BB9C91D-2803-4D72-9943-85CB69C808E1}">
  <ds:schemaRefs>
    <ds:schemaRef ds:uri="http://www.joulesunlimited.com/juid"/>
  </ds:schemaRefs>
</ds:datastoreItem>
</file>

<file path=customXml/itemProps129.xml><?xml version="1.0" encoding="utf-8"?>
<ds:datastoreItem xmlns:ds="http://schemas.openxmlformats.org/officeDocument/2006/customXml" ds:itemID="{649FF2CF-5C0A-4084-AB7E-32155B7F388C}">
  <ds:schemaRefs>
    <ds:schemaRef ds:uri="http://www.joulesunlimited.com/juid"/>
  </ds:schemaRefs>
</ds:datastoreItem>
</file>

<file path=customXml/itemProps13.xml><?xml version="1.0" encoding="utf-8"?>
<ds:datastoreItem xmlns:ds="http://schemas.openxmlformats.org/officeDocument/2006/customXml" ds:itemID="{8CBD20EE-08FE-4605-A177-151DBC17FABA}">
  <ds:schemaRefs>
    <ds:schemaRef ds:uri="http://www.joulesunlimited.com/juid"/>
  </ds:schemaRefs>
</ds:datastoreItem>
</file>

<file path=customXml/itemProps130.xml><?xml version="1.0" encoding="utf-8"?>
<ds:datastoreItem xmlns:ds="http://schemas.openxmlformats.org/officeDocument/2006/customXml" ds:itemID="{DF60D78A-8EC8-44A3-B6F9-4E8F3263C7E2}">
  <ds:schemaRefs>
    <ds:schemaRef ds:uri="http://www.joulesunlimited.com/juid"/>
  </ds:schemaRefs>
</ds:datastoreItem>
</file>

<file path=customXml/itemProps131.xml><?xml version="1.0" encoding="utf-8"?>
<ds:datastoreItem xmlns:ds="http://schemas.openxmlformats.org/officeDocument/2006/customXml" ds:itemID="{F8DFE79B-8228-4C64-96FC-EDAF2DC81865}">
  <ds:schemaRefs>
    <ds:schemaRef ds:uri="http://www.joulesunlimited.com/juid"/>
  </ds:schemaRefs>
</ds:datastoreItem>
</file>

<file path=customXml/itemProps132.xml><?xml version="1.0" encoding="utf-8"?>
<ds:datastoreItem xmlns:ds="http://schemas.openxmlformats.org/officeDocument/2006/customXml" ds:itemID="{39B5C067-8DD8-40DC-A93C-0B7F1C8F4973}">
  <ds:schemaRefs>
    <ds:schemaRef ds:uri="http://www.joulesunlimited.com/juid"/>
  </ds:schemaRefs>
</ds:datastoreItem>
</file>

<file path=customXml/itemProps133.xml><?xml version="1.0" encoding="utf-8"?>
<ds:datastoreItem xmlns:ds="http://schemas.openxmlformats.org/officeDocument/2006/customXml" ds:itemID="{653EE984-259D-4FCD-B8E9-23FD0568183C}">
  <ds:schemaRefs>
    <ds:schemaRef ds:uri="http://www.joulesunlimited.com/juid"/>
  </ds:schemaRefs>
</ds:datastoreItem>
</file>

<file path=customXml/itemProps134.xml><?xml version="1.0" encoding="utf-8"?>
<ds:datastoreItem xmlns:ds="http://schemas.openxmlformats.org/officeDocument/2006/customXml" ds:itemID="{D58769DC-107F-477B-9E30-A7465BA2F748}">
  <ds:schemaRefs>
    <ds:schemaRef ds:uri="http://www.joulesunlimited.com/juid"/>
  </ds:schemaRefs>
</ds:datastoreItem>
</file>

<file path=customXml/itemProps135.xml><?xml version="1.0" encoding="utf-8"?>
<ds:datastoreItem xmlns:ds="http://schemas.openxmlformats.org/officeDocument/2006/customXml" ds:itemID="{B53F141C-7304-4DED-814F-07AC03E3328C}">
  <ds:schemaRefs>
    <ds:schemaRef ds:uri="http://www.joulesunlimited.com/juid"/>
  </ds:schemaRefs>
</ds:datastoreItem>
</file>

<file path=customXml/itemProps136.xml><?xml version="1.0" encoding="utf-8"?>
<ds:datastoreItem xmlns:ds="http://schemas.openxmlformats.org/officeDocument/2006/customXml" ds:itemID="{498395C6-3FE6-41F9-A46D-B644B104366C}">
  <ds:schemaRefs>
    <ds:schemaRef ds:uri="http://www.joulesunlimited.com/juid"/>
  </ds:schemaRefs>
</ds:datastoreItem>
</file>

<file path=customXml/itemProps137.xml><?xml version="1.0" encoding="utf-8"?>
<ds:datastoreItem xmlns:ds="http://schemas.openxmlformats.org/officeDocument/2006/customXml" ds:itemID="{E96B980D-9CED-4260-8B31-032592A9F059}">
  <ds:schemaRefs>
    <ds:schemaRef ds:uri="http://www.joulesunlimited.com/juid"/>
  </ds:schemaRefs>
</ds:datastoreItem>
</file>

<file path=customXml/itemProps138.xml><?xml version="1.0" encoding="utf-8"?>
<ds:datastoreItem xmlns:ds="http://schemas.openxmlformats.org/officeDocument/2006/customXml" ds:itemID="{355CB961-9599-4CB8-898E-1A3404B2DA35}">
  <ds:schemaRefs>
    <ds:schemaRef ds:uri="http://www.joulesunlimited.com/juid"/>
  </ds:schemaRefs>
</ds:datastoreItem>
</file>

<file path=customXml/itemProps139.xml><?xml version="1.0" encoding="utf-8"?>
<ds:datastoreItem xmlns:ds="http://schemas.openxmlformats.org/officeDocument/2006/customXml" ds:itemID="{D86BB10A-1699-49B4-81EA-0EE19C3E9846}">
  <ds:schemaRefs>
    <ds:schemaRef ds:uri="http://www.joulesunlimited.com/juid"/>
  </ds:schemaRefs>
</ds:datastoreItem>
</file>

<file path=customXml/itemProps14.xml><?xml version="1.0" encoding="utf-8"?>
<ds:datastoreItem xmlns:ds="http://schemas.openxmlformats.org/officeDocument/2006/customXml" ds:itemID="{83FB7DEB-5221-405F-ACB6-9585639F778D}">
  <ds:schemaRefs>
    <ds:schemaRef ds:uri="http://www.joulesunlimited.com/juid"/>
  </ds:schemaRefs>
</ds:datastoreItem>
</file>

<file path=customXml/itemProps140.xml><?xml version="1.0" encoding="utf-8"?>
<ds:datastoreItem xmlns:ds="http://schemas.openxmlformats.org/officeDocument/2006/customXml" ds:itemID="{4185DE51-421F-46D1-B116-A5E537B97EF3}">
  <ds:schemaRefs>
    <ds:schemaRef ds:uri="http://www.joulesunlimited.com/juid"/>
  </ds:schemaRefs>
</ds:datastoreItem>
</file>

<file path=customXml/itemProps141.xml><?xml version="1.0" encoding="utf-8"?>
<ds:datastoreItem xmlns:ds="http://schemas.openxmlformats.org/officeDocument/2006/customXml" ds:itemID="{7E1ED0A9-EC39-4C7F-B3A6-218734F8B941}">
  <ds:schemaRefs>
    <ds:schemaRef ds:uri="http://www.joulesunlimited.com/juid"/>
  </ds:schemaRefs>
</ds:datastoreItem>
</file>

<file path=customXml/itemProps142.xml><?xml version="1.0" encoding="utf-8"?>
<ds:datastoreItem xmlns:ds="http://schemas.openxmlformats.org/officeDocument/2006/customXml" ds:itemID="{338F34B1-E869-42B2-978E-8A1CF232C3C8}">
  <ds:schemaRefs>
    <ds:schemaRef ds:uri="http://www.joulesunlimited.com/juid"/>
  </ds:schemaRefs>
</ds:datastoreItem>
</file>

<file path=customXml/itemProps143.xml><?xml version="1.0" encoding="utf-8"?>
<ds:datastoreItem xmlns:ds="http://schemas.openxmlformats.org/officeDocument/2006/customXml" ds:itemID="{E108C4E1-73C6-4D55-A06F-972D84D1BEFD}">
  <ds:schemaRefs>
    <ds:schemaRef ds:uri="http://www.joulesunlimited.com/juid"/>
  </ds:schemaRefs>
</ds:datastoreItem>
</file>

<file path=customXml/itemProps144.xml><?xml version="1.0" encoding="utf-8"?>
<ds:datastoreItem xmlns:ds="http://schemas.openxmlformats.org/officeDocument/2006/customXml" ds:itemID="{2ABA4A21-9FA7-40A2-96C3-AE8D7766DF0D}">
  <ds:schemaRefs>
    <ds:schemaRef ds:uri="http://www.joulesunlimited.com/juid"/>
  </ds:schemaRefs>
</ds:datastoreItem>
</file>

<file path=customXml/itemProps145.xml><?xml version="1.0" encoding="utf-8"?>
<ds:datastoreItem xmlns:ds="http://schemas.openxmlformats.org/officeDocument/2006/customXml" ds:itemID="{F6C1CDE5-CC5D-4373-8B71-173448F10E71}">
  <ds:schemaRefs>
    <ds:schemaRef ds:uri="http://www.joulesunlimited.com/juid"/>
  </ds:schemaRefs>
</ds:datastoreItem>
</file>

<file path=customXml/itemProps146.xml><?xml version="1.0" encoding="utf-8"?>
<ds:datastoreItem xmlns:ds="http://schemas.openxmlformats.org/officeDocument/2006/customXml" ds:itemID="{D64CE648-638A-4995-9FEB-88DDAB90EF41}">
  <ds:schemaRefs>
    <ds:schemaRef ds:uri="http://www.joulesunlimited.com/juid"/>
  </ds:schemaRefs>
</ds:datastoreItem>
</file>

<file path=customXml/itemProps147.xml><?xml version="1.0" encoding="utf-8"?>
<ds:datastoreItem xmlns:ds="http://schemas.openxmlformats.org/officeDocument/2006/customXml" ds:itemID="{E94F6EF8-F530-4743-B00D-8803D6EF294A}">
  <ds:schemaRefs>
    <ds:schemaRef ds:uri="http://www.joulesunlimited.com/juid"/>
  </ds:schemaRefs>
</ds:datastoreItem>
</file>

<file path=customXml/itemProps148.xml><?xml version="1.0" encoding="utf-8"?>
<ds:datastoreItem xmlns:ds="http://schemas.openxmlformats.org/officeDocument/2006/customXml" ds:itemID="{E16E7E58-8FD7-4FC2-B911-7E414D7B0984}">
  <ds:schemaRefs>
    <ds:schemaRef ds:uri="http://www.joulesunlimited.com/juid"/>
  </ds:schemaRefs>
</ds:datastoreItem>
</file>

<file path=customXml/itemProps149.xml><?xml version="1.0" encoding="utf-8"?>
<ds:datastoreItem xmlns:ds="http://schemas.openxmlformats.org/officeDocument/2006/customXml" ds:itemID="{1E1CAA7F-8859-4011-A1FB-BC8852C364A8}">
  <ds:schemaRefs>
    <ds:schemaRef ds:uri="http://www.joulesunlimited.com/juid"/>
  </ds:schemaRefs>
</ds:datastoreItem>
</file>

<file path=customXml/itemProps15.xml><?xml version="1.0" encoding="utf-8"?>
<ds:datastoreItem xmlns:ds="http://schemas.openxmlformats.org/officeDocument/2006/customXml" ds:itemID="{9AD64B3B-3D7D-4857-A6C1-37BC0EA06D7C}">
  <ds:schemaRefs>
    <ds:schemaRef ds:uri="http://www.joulesunlimited.com/juid"/>
  </ds:schemaRefs>
</ds:datastoreItem>
</file>

<file path=customXml/itemProps150.xml><?xml version="1.0" encoding="utf-8"?>
<ds:datastoreItem xmlns:ds="http://schemas.openxmlformats.org/officeDocument/2006/customXml" ds:itemID="{6136C8A2-1FE7-417A-B210-B9A633AA641D}">
  <ds:schemaRefs>
    <ds:schemaRef ds:uri="http://www.joulesunlimited.com/juid"/>
  </ds:schemaRefs>
</ds:datastoreItem>
</file>

<file path=customXml/itemProps151.xml><?xml version="1.0" encoding="utf-8"?>
<ds:datastoreItem xmlns:ds="http://schemas.openxmlformats.org/officeDocument/2006/customXml" ds:itemID="{587F2B8F-E6AC-4857-8C33-ADF4582388AF}">
  <ds:schemaRefs>
    <ds:schemaRef ds:uri="http://www.joulesunlimited.com/juid"/>
  </ds:schemaRefs>
</ds:datastoreItem>
</file>

<file path=customXml/itemProps152.xml><?xml version="1.0" encoding="utf-8"?>
<ds:datastoreItem xmlns:ds="http://schemas.openxmlformats.org/officeDocument/2006/customXml" ds:itemID="{C5BD535A-DFAC-40F0-8079-22990043A245}">
  <ds:schemaRefs>
    <ds:schemaRef ds:uri="http://www.joulesunlimited.com/juid"/>
  </ds:schemaRefs>
</ds:datastoreItem>
</file>

<file path=customXml/itemProps153.xml><?xml version="1.0" encoding="utf-8"?>
<ds:datastoreItem xmlns:ds="http://schemas.openxmlformats.org/officeDocument/2006/customXml" ds:itemID="{D9A828EF-190C-4D88-861F-B3D71DAFFB08}">
  <ds:schemaRefs>
    <ds:schemaRef ds:uri="http://www.joulesunlimited.com/juid"/>
  </ds:schemaRefs>
</ds:datastoreItem>
</file>

<file path=customXml/itemProps154.xml><?xml version="1.0" encoding="utf-8"?>
<ds:datastoreItem xmlns:ds="http://schemas.openxmlformats.org/officeDocument/2006/customXml" ds:itemID="{7AB8B50A-76C8-4825-B77C-FC3F2EC4EC4E}">
  <ds:schemaRefs>
    <ds:schemaRef ds:uri="http://www.joulesunlimited.com/juid"/>
  </ds:schemaRefs>
</ds:datastoreItem>
</file>

<file path=customXml/itemProps155.xml><?xml version="1.0" encoding="utf-8"?>
<ds:datastoreItem xmlns:ds="http://schemas.openxmlformats.org/officeDocument/2006/customXml" ds:itemID="{BA4E85FB-D201-4D01-AF99-D97A7EE58417}">
  <ds:schemaRefs>
    <ds:schemaRef ds:uri="http://www.joulesunlimited.com/juid"/>
  </ds:schemaRefs>
</ds:datastoreItem>
</file>

<file path=customXml/itemProps156.xml><?xml version="1.0" encoding="utf-8"?>
<ds:datastoreItem xmlns:ds="http://schemas.openxmlformats.org/officeDocument/2006/customXml" ds:itemID="{E8B4B671-7BF9-4A62-9C6C-A9E553AE2C1E}">
  <ds:schemaRefs>
    <ds:schemaRef ds:uri="http://www.joulesunlimited.com/juid"/>
  </ds:schemaRefs>
</ds:datastoreItem>
</file>

<file path=customXml/itemProps157.xml><?xml version="1.0" encoding="utf-8"?>
<ds:datastoreItem xmlns:ds="http://schemas.openxmlformats.org/officeDocument/2006/customXml" ds:itemID="{81853BFD-F79E-49B4-ABCB-104CE4DE363F}">
  <ds:schemaRefs>
    <ds:schemaRef ds:uri="http://www.joulesunlimited.com/juid"/>
  </ds:schemaRefs>
</ds:datastoreItem>
</file>

<file path=customXml/itemProps158.xml><?xml version="1.0" encoding="utf-8"?>
<ds:datastoreItem xmlns:ds="http://schemas.openxmlformats.org/officeDocument/2006/customXml" ds:itemID="{AE2D32B2-B3EC-4C16-84FD-B7A18092730F}">
  <ds:schemaRefs>
    <ds:schemaRef ds:uri="http://www.joulesunlimited.com/juid"/>
  </ds:schemaRefs>
</ds:datastoreItem>
</file>

<file path=customXml/itemProps159.xml><?xml version="1.0" encoding="utf-8"?>
<ds:datastoreItem xmlns:ds="http://schemas.openxmlformats.org/officeDocument/2006/customXml" ds:itemID="{297BCBF3-9194-4C9C-8CAB-A3E37ADC0CD9}">
  <ds:schemaRefs>
    <ds:schemaRef ds:uri="http://www.joulesunlimited.com/juid"/>
  </ds:schemaRefs>
</ds:datastoreItem>
</file>

<file path=customXml/itemProps16.xml><?xml version="1.0" encoding="utf-8"?>
<ds:datastoreItem xmlns:ds="http://schemas.openxmlformats.org/officeDocument/2006/customXml" ds:itemID="{AB528879-5166-45AB-B51D-F4BA3C2D0057}">
  <ds:schemaRefs>
    <ds:schemaRef ds:uri="http://www.joulesunlimited.com/juid"/>
  </ds:schemaRefs>
</ds:datastoreItem>
</file>

<file path=customXml/itemProps160.xml><?xml version="1.0" encoding="utf-8"?>
<ds:datastoreItem xmlns:ds="http://schemas.openxmlformats.org/officeDocument/2006/customXml" ds:itemID="{FDB8A958-286E-4E82-84D4-EC6DF32BBBA0}">
  <ds:schemaRefs>
    <ds:schemaRef ds:uri="http://www.joulesunlimited.com/juid"/>
  </ds:schemaRefs>
</ds:datastoreItem>
</file>

<file path=customXml/itemProps161.xml><?xml version="1.0" encoding="utf-8"?>
<ds:datastoreItem xmlns:ds="http://schemas.openxmlformats.org/officeDocument/2006/customXml" ds:itemID="{314C3646-75B6-456F-8A5D-1C086CCA3D6A}">
  <ds:schemaRefs>
    <ds:schemaRef ds:uri="http://www.joulesunlimited.com/juid"/>
  </ds:schemaRefs>
</ds:datastoreItem>
</file>

<file path=customXml/itemProps162.xml><?xml version="1.0" encoding="utf-8"?>
<ds:datastoreItem xmlns:ds="http://schemas.openxmlformats.org/officeDocument/2006/customXml" ds:itemID="{390C3812-18C5-4B39-8662-80ADF3D7AD71}">
  <ds:schemaRefs>
    <ds:schemaRef ds:uri="http://www.joulesunlimited.com/juid"/>
  </ds:schemaRefs>
</ds:datastoreItem>
</file>

<file path=customXml/itemProps163.xml><?xml version="1.0" encoding="utf-8"?>
<ds:datastoreItem xmlns:ds="http://schemas.openxmlformats.org/officeDocument/2006/customXml" ds:itemID="{EE0B681F-55E4-4B29-A4A4-46A7252FAE20}">
  <ds:schemaRefs>
    <ds:schemaRef ds:uri="http://www.joulesunlimited.com/juid"/>
  </ds:schemaRefs>
</ds:datastoreItem>
</file>

<file path=customXml/itemProps17.xml><?xml version="1.0" encoding="utf-8"?>
<ds:datastoreItem xmlns:ds="http://schemas.openxmlformats.org/officeDocument/2006/customXml" ds:itemID="{A43DB722-F56B-4E60-8EC8-604963403F9E}">
  <ds:schemaRefs>
    <ds:schemaRef ds:uri="http://www.joulesunlimited.com/juid"/>
  </ds:schemaRefs>
</ds:datastoreItem>
</file>

<file path=customXml/itemProps18.xml><?xml version="1.0" encoding="utf-8"?>
<ds:datastoreItem xmlns:ds="http://schemas.openxmlformats.org/officeDocument/2006/customXml" ds:itemID="{DFD881DE-5BCC-42B8-8BE2-C1D95ECEAFE2}">
  <ds:schemaRefs>
    <ds:schemaRef ds:uri="http://www.joulesunlimited.com/juid"/>
  </ds:schemaRefs>
</ds:datastoreItem>
</file>

<file path=customXml/itemProps19.xml><?xml version="1.0" encoding="utf-8"?>
<ds:datastoreItem xmlns:ds="http://schemas.openxmlformats.org/officeDocument/2006/customXml" ds:itemID="{58EF5CEA-DB7A-43F3-9CC8-EDC716D5A6AD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C14619D0-53CA-47F7-9B52-29060B9DA6CC}">
  <ds:schemaRefs>
    <ds:schemaRef ds:uri="http://www.joulesunlimited.com/juid"/>
  </ds:schemaRefs>
</ds:datastoreItem>
</file>

<file path=customXml/itemProps20.xml><?xml version="1.0" encoding="utf-8"?>
<ds:datastoreItem xmlns:ds="http://schemas.openxmlformats.org/officeDocument/2006/customXml" ds:itemID="{9A67647B-44B2-4AF3-98C7-05A84ABDD6D5}">
  <ds:schemaRefs>
    <ds:schemaRef ds:uri="http://www.joulesunlimited.com/juid"/>
  </ds:schemaRefs>
</ds:datastoreItem>
</file>

<file path=customXml/itemProps21.xml><?xml version="1.0" encoding="utf-8"?>
<ds:datastoreItem xmlns:ds="http://schemas.openxmlformats.org/officeDocument/2006/customXml" ds:itemID="{2BEE165E-F23B-4A63-BDB7-7FD23F09CE2E}">
  <ds:schemaRefs>
    <ds:schemaRef ds:uri="http://www.joulesunlimited.com/juid"/>
  </ds:schemaRefs>
</ds:datastoreItem>
</file>

<file path=customXml/itemProps22.xml><?xml version="1.0" encoding="utf-8"?>
<ds:datastoreItem xmlns:ds="http://schemas.openxmlformats.org/officeDocument/2006/customXml" ds:itemID="{A7BA69A1-C039-4719-9054-BBC030EB8C41}">
  <ds:schemaRefs>
    <ds:schemaRef ds:uri="http://www.joulesunlimited.com/juid"/>
  </ds:schemaRefs>
</ds:datastoreItem>
</file>

<file path=customXml/itemProps23.xml><?xml version="1.0" encoding="utf-8"?>
<ds:datastoreItem xmlns:ds="http://schemas.openxmlformats.org/officeDocument/2006/customXml" ds:itemID="{5F703A37-1E7E-4299-8921-337D38779986}">
  <ds:schemaRefs>
    <ds:schemaRef ds:uri="http://www.joulesunlimited.com/juid"/>
  </ds:schemaRefs>
</ds:datastoreItem>
</file>

<file path=customXml/itemProps24.xml><?xml version="1.0" encoding="utf-8"?>
<ds:datastoreItem xmlns:ds="http://schemas.openxmlformats.org/officeDocument/2006/customXml" ds:itemID="{DCEDE3B2-C28A-4203-91A8-852C2F5C33B0}">
  <ds:schemaRefs>
    <ds:schemaRef ds:uri="http://www.joulesunlimited.com/juid"/>
  </ds:schemaRefs>
</ds:datastoreItem>
</file>

<file path=customXml/itemProps25.xml><?xml version="1.0" encoding="utf-8"?>
<ds:datastoreItem xmlns:ds="http://schemas.openxmlformats.org/officeDocument/2006/customXml" ds:itemID="{0F204F16-FED1-4FC5-AAC6-DC979D489BD2}">
  <ds:schemaRefs>
    <ds:schemaRef ds:uri="http://www.joulesunlimited.com/juid"/>
  </ds:schemaRefs>
</ds:datastoreItem>
</file>

<file path=customXml/itemProps26.xml><?xml version="1.0" encoding="utf-8"?>
<ds:datastoreItem xmlns:ds="http://schemas.openxmlformats.org/officeDocument/2006/customXml" ds:itemID="{24528D8A-E4E1-41A3-A805-394948D5048B}">
  <ds:schemaRefs>
    <ds:schemaRef ds:uri="http://www.joulesunlimited.com/juid"/>
  </ds:schemaRefs>
</ds:datastoreItem>
</file>

<file path=customXml/itemProps27.xml><?xml version="1.0" encoding="utf-8"?>
<ds:datastoreItem xmlns:ds="http://schemas.openxmlformats.org/officeDocument/2006/customXml" ds:itemID="{B02F7059-2D3D-4D3F-B4E6-4C6F21572D3D}">
  <ds:schemaRefs>
    <ds:schemaRef ds:uri="http://www.joulesunlimited.com/juid"/>
  </ds:schemaRefs>
</ds:datastoreItem>
</file>

<file path=customXml/itemProps28.xml><?xml version="1.0" encoding="utf-8"?>
<ds:datastoreItem xmlns:ds="http://schemas.openxmlformats.org/officeDocument/2006/customXml" ds:itemID="{97373CA7-99D8-4858-AA8E-C934B06949D6}">
  <ds:schemaRefs>
    <ds:schemaRef ds:uri="http://www.joulesunlimited.com/juid"/>
  </ds:schemaRefs>
</ds:datastoreItem>
</file>

<file path=customXml/itemProps29.xml><?xml version="1.0" encoding="utf-8"?>
<ds:datastoreItem xmlns:ds="http://schemas.openxmlformats.org/officeDocument/2006/customXml" ds:itemID="{C2D21DE6-7059-4049-8B09-3F7BF2281C80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79784EA2-AA9A-4F2A-973A-F8748B574507}">
  <ds:schemaRefs>
    <ds:schemaRef ds:uri="http://www.joulesunlimited.com/juid"/>
  </ds:schemaRefs>
</ds:datastoreItem>
</file>

<file path=customXml/itemProps30.xml><?xml version="1.0" encoding="utf-8"?>
<ds:datastoreItem xmlns:ds="http://schemas.openxmlformats.org/officeDocument/2006/customXml" ds:itemID="{E26B9CDA-6757-4CB1-9570-FA9DD5AFF680}">
  <ds:schemaRefs>
    <ds:schemaRef ds:uri="http://www.joulesunlimited.com/juid"/>
  </ds:schemaRefs>
</ds:datastoreItem>
</file>

<file path=customXml/itemProps31.xml><?xml version="1.0" encoding="utf-8"?>
<ds:datastoreItem xmlns:ds="http://schemas.openxmlformats.org/officeDocument/2006/customXml" ds:itemID="{64675416-F2C3-484F-9DB7-754E169B588E}">
  <ds:schemaRefs>
    <ds:schemaRef ds:uri="http://www.joulesunlimited.com/juid"/>
  </ds:schemaRefs>
</ds:datastoreItem>
</file>

<file path=customXml/itemProps32.xml><?xml version="1.0" encoding="utf-8"?>
<ds:datastoreItem xmlns:ds="http://schemas.openxmlformats.org/officeDocument/2006/customXml" ds:itemID="{657E8731-C765-4855-B03B-D13E5E5C838D}">
  <ds:schemaRefs>
    <ds:schemaRef ds:uri="http://www.joulesunlimited.com/juid"/>
  </ds:schemaRefs>
</ds:datastoreItem>
</file>

<file path=customXml/itemProps33.xml><?xml version="1.0" encoding="utf-8"?>
<ds:datastoreItem xmlns:ds="http://schemas.openxmlformats.org/officeDocument/2006/customXml" ds:itemID="{34CC01BA-FF46-4550-BF4D-EA4B347B59A5}">
  <ds:schemaRefs>
    <ds:schemaRef ds:uri="http://www.joulesunlimited.com/juid"/>
  </ds:schemaRefs>
</ds:datastoreItem>
</file>

<file path=customXml/itemProps34.xml><?xml version="1.0" encoding="utf-8"?>
<ds:datastoreItem xmlns:ds="http://schemas.openxmlformats.org/officeDocument/2006/customXml" ds:itemID="{C9DAA158-44AD-43D6-A5A0-039620B137BB}">
  <ds:schemaRefs>
    <ds:schemaRef ds:uri="http://www.joulesunlimited.com/juid"/>
  </ds:schemaRefs>
</ds:datastoreItem>
</file>

<file path=customXml/itemProps35.xml><?xml version="1.0" encoding="utf-8"?>
<ds:datastoreItem xmlns:ds="http://schemas.openxmlformats.org/officeDocument/2006/customXml" ds:itemID="{B49BD731-7CD1-442F-809E-3B1EC933F732}">
  <ds:schemaRefs>
    <ds:schemaRef ds:uri="http://www.joulesunlimited.com/juid"/>
  </ds:schemaRefs>
</ds:datastoreItem>
</file>

<file path=customXml/itemProps36.xml><?xml version="1.0" encoding="utf-8"?>
<ds:datastoreItem xmlns:ds="http://schemas.openxmlformats.org/officeDocument/2006/customXml" ds:itemID="{49638D0E-734A-420F-BEF9-3C6EDE5456FE}">
  <ds:schemaRefs>
    <ds:schemaRef ds:uri="http://www.joulesunlimited.com/juid"/>
  </ds:schemaRefs>
</ds:datastoreItem>
</file>

<file path=customXml/itemProps37.xml><?xml version="1.0" encoding="utf-8"?>
<ds:datastoreItem xmlns:ds="http://schemas.openxmlformats.org/officeDocument/2006/customXml" ds:itemID="{0C24F4F5-C46E-4288-AC7F-12EDEDE3C4C7}">
  <ds:schemaRefs>
    <ds:schemaRef ds:uri="http://www.joulesunlimited.com/juid"/>
  </ds:schemaRefs>
</ds:datastoreItem>
</file>

<file path=customXml/itemProps38.xml><?xml version="1.0" encoding="utf-8"?>
<ds:datastoreItem xmlns:ds="http://schemas.openxmlformats.org/officeDocument/2006/customXml" ds:itemID="{B3C7882C-CCC1-49D7-9F02-8AC55F63176D}">
  <ds:schemaRefs>
    <ds:schemaRef ds:uri="http://www.joulesunlimited.com/juid"/>
  </ds:schemaRefs>
</ds:datastoreItem>
</file>

<file path=customXml/itemProps39.xml><?xml version="1.0" encoding="utf-8"?>
<ds:datastoreItem xmlns:ds="http://schemas.openxmlformats.org/officeDocument/2006/customXml" ds:itemID="{0612B24F-EE10-45E5-8E25-C033ABB17E14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C3FFF870-D62A-4058-82DD-9CAF886EB1FD}">
  <ds:schemaRefs>
    <ds:schemaRef ds:uri="http://www.joulesunlimited.com/juid"/>
  </ds:schemaRefs>
</ds:datastoreItem>
</file>

<file path=customXml/itemProps40.xml><?xml version="1.0" encoding="utf-8"?>
<ds:datastoreItem xmlns:ds="http://schemas.openxmlformats.org/officeDocument/2006/customXml" ds:itemID="{63885295-9E5E-4245-AA69-C5EC1A52677B}">
  <ds:schemaRefs>
    <ds:schemaRef ds:uri="http://www.joulesunlimited.com/juid"/>
  </ds:schemaRefs>
</ds:datastoreItem>
</file>

<file path=customXml/itemProps41.xml><?xml version="1.0" encoding="utf-8"?>
<ds:datastoreItem xmlns:ds="http://schemas.openxmlformats.org/officeDocument/2006/customXml" ds:itemID="{0135E87A-5E40-4824-9644-59F84321788F}">
  <ds:schemaRefs>
    <ds:schemaRef ds:uri="http://www.joulesunlimited.com/juid"/>
  </ds:schemaRefs>
</ds:datastoreItem>
</file>

<file path=customXml/itemProps42.xml><?xml version="1.0" encoding="utf-8"?>
<ds:datastoreItem xmlns:ds="http://schemas.openxmlformats.org/officeDocument/2006/customXml" ds:itemID="{3A86CD25-6A12-403D-AB3A-D6A585B937BB}">
  <ds:schemaRefs>
    <ds:schemaRef ds:uri="http://www.joulesunlimited.com/juid"/>
  </ds:schemaRefs>
</ds:datastoreItem>
</file>

<file path=customXml/itemProps43.xml><?xml version="1.0" encoding="utf-8"?>
<ds:datastoreItem xmlns:ds="http://schemas.openxmlformats.org/officeDocument/2006/customXml" ds:itemID="{743EFF26-6BED-4549-8F3D-DC042C125689}">
  <ds:schemaRefs>
    <ds:schemaRef ds:uri="http://www.joulesunlimited.com/juid"/>
  </ds:schemaRefs>
</ds:datastoreItem>
</file>

<file path=customXml/itemProps44.xml><?xml version="1.0" encoding="utf-8"?>
<ds:datastoreItem xmlns:ds="http://schemas.openxmlformats.org/officeDocument/2006/customXml" ds:itemID="{7BDA4C32-9003-451B-AA04-2BE32A55E954}">
  <ds:schemaRefs>
    <ds:schemaRef ds:uri="http://www.joulesunlimited.com/juid"/>
  </ds:schemaRefs>
</ds:datastoreItem>
</file>

<file path=customXml/itemProps45.xml><?xml version="1.0" encoding="utf-8"?>
<ds:datastoreItem xmlns:ds="http://schemas.openxmlformats.org/officeDocument/2006/customXml" ds:itemID="{959ABF8A-39B5-4B62-80FD-4B7DF4B011BD}">
  <ds:schemaRefs>
    <ds:schemaRef ds:uri="http://www.joulesunlimited.com/juid"/>
  </ds:schemaRefs>
</ds:datastoreItem>
</file>

<file path=customXml/itemProps46.xml><?xml version="1.0" encoding="utf-8"?>
<ds:datastoreItem xmlns:ds="http://schemas.openxmlformats.org/officeDocument/2006/customXml" ds:itemID="{EE92B24E-CD4D-45ED-8502-056E4B44A49A}">
  <ds:schemaRefs>
    <ds:schemaRef ds:uri="http://www.joulesunlimited.com/juid"/>
  </ds:schemaRefs>
</ds:datastoreItem>
</file>

<file path=customXml/itemProps47.xml><?xml version="1.0" encoding="utf-8"?>
<ds:datastoreItem xmlns:ds="http://schemas.openxmlformats.org/officeDocument/2006/customXml" ds:itemID="{A9535A99-2506-413B-AE53-AF7F32CFA6E9}">
  <ds:schemaRefs>
    <ds:schemaRef ds:uri="http://www.joulesunlimited.com/juid"/>
  </ds:schemaRefs>
</ds:datastoreItem>
</file>

<file path=customXml/itemProps48.xml><?xml version="1.0" encoding="utf-8"?>
<ds:datastoreItem xmlns:ds="http://schemas.openxmlformats.org/officeDocument/2006/customXml" ds:itemID="{C3DD70EE-C57B-44BC-AF30-0D4E1705D0D3}">
  <ds:schemaRefs>
    <ds:schemaRef ds:uri="http://www.joulesunlimited.com/juid"/>
  </ds:schemaRefs>
</ds:datastoreItem>
</file>

<file path=customXml/itemProps49.xml><?xml version="1.0" encoding="utf-8"?>
<ds:datastoreItem xmlns:ds="http://schemas.openxmlformats.org/officeDocument/2006/customXml" ds:itemID="{E5BB998A-5E58-4C1F-A5B4-74B4102D9620}">
  <ds:schemaRefs>
    <ds:schemaRef ds:uri="http://www.joulesunlimited.com/juid"/>
  </ds:schemaRefs>
</ds:datastoreItem>
</file>

<file path=customXml/itemProps5.xml><?xml version="1.0" encoding="utf-8"?>
<ds:datastoreItem xmlns:ds="http://schemas.openxmlformats.org/officeDocument/2006/customXml" ds:itemID="{30F32B39-606D-4D91-A301-2D5365DCE0E1}">
  <ds:schemaRefs>
    <ds:schemaRef ds:uri="http://www.joulesunlimited.com/juid"/>
  </ds:schemaRefs>
</ds:datastoreItem>
</file>

<file path=customXml/itemProps50.xml><?xml version="1.0" encoding="utf-8"?>
<ds:datastoreItem xmlns:ds="http://schemas.openxmlformats.org/officeDocument/2006/customXml" ds:itemID="{8D3498E5-FF8B-4240-ACF9-DA199E1B4E84}">
  <ds:schemaRefs>
    <ds:schemaRef ds:uri="http://www.joulesunlimited.com/juid"/>
  </ds:schemaRefs>
</ds:datastoreItem>
</file>

<file path=customXml/itemProps51.xml><?xml version="1.0" encoding="utf-8"?>
<ds:datastoreItem xmlns:ds="http://schemas.openxmlformats.org/officeDocument/2006/customXml" ds:itemID="{86CCD95B-E4EE-4E51-BFD2-A7B00FEEB4A4}">
  <ds:schemaRefs>
    <ds:schemaRef ds:uri="http://www.joulesunlimited.com/juid"/>
  </ds:schemaRefs>
</ds:datastoreItem>
</file>

<file path=customXml/itemProps52.xml><?xml version="1.0" encoding="utf-8"?>
<ds:datastoreItem xmlns:ds="http://schemas.openxmlformats.org/officeDocument/2006/customXml" ds:itemID="{0ABA21FF-BD6D-44AB-9B0C-2F41C88EFF0F}">
  <ds:schemaRefs>
    <ds:schemaRef ds:uri="http://www.joulesunlimited.com/juid"/>
  </ds:schemaRefs>
</ds:datastoreItem>
</file>

<file path=customXml/itemProps53.xml><?xml version="1.0" encoding="utf-8"?>
<ds:datastoreItem xmlns:ds="http://schemas.openxmlformats.org/officeDocument/2006/customXml" ds:itemID="{A1B86C61-CE80-4F96-9B50-910830EEF97E}">
  <ds:schemaRefs>
    <ds:schemaRef ds:uri="http://www.joulesunlimited.com/juid"/>
  </ds:schemaRefs>
</ds:datastoreItem>
</file>

<file path=customXml/itemProps54.xml><?xml version="1.0" encoding="utf-8"?>
<ds:datastoreItem xmlns:ds="http://schemas.openxmlformats.org/officeDocument/2006/customXml" ds:itemID="{F5B021DA-F98E-42D6-9590-E966712D3FB9}">
  <ds:schemaRefs>
    <ds:schemaRef ds:uri="http://www.joulesunlimited.com/juid"/>
  </ds:schemaRefs>
</ds:datastoreItem>
</file>

<file path=customXml/itemProps55.xml><?xml version="1.0" encoding="utf-8"?>
<ds:datastoreItem xmlns:ds="http://schemas.openxmlformats.org/officeDocument/2006/customXml" ds:itemID="{AC279360-5594-429F-AA18-D4D069461B8A}">
  <ds:schemaRefs>
    <ds:schemaRef ds:uri="http://www.joulesunlimited.com/juid"/>
  </ds:schemaRefs>
</ds:datastoreItem>
</file>

<file path=customXml/itemProps56.xml><?xml version="1.0" encoding="utf-8"?>
<ds:datastoreItem xmlns:ds="http://schemas.openxmlformats.org/officeDocument/2006/customXml" ds:itemID="{7CE3CB6B-CAC5-4832-B5EC-F2009A1E3E7F}">
  <ds:schemaRefs>
    <ds:schemaRef ds:uri="http://www.joulesunlimited.com/juid"/>
  </ds:schemaRefs>
</ds:datastoreItem>
</file>

<file path=customXml/itemProps57.xml><?xml version="1.0" encoding="utf-8"?>
<ds:datastoreItem xmlns:ds="http://schemas.openxmlformats.org/officeDocument/2006/customXml" ds:itemID="{73F1DF18-4AEF-454C-B6F4-DDF2C4373C85}">
  <ds:schemaRefs>
    <ds:schemaRef ds:uri="http://www.joulesunlimited.com/juid"/>
  </ds:schemaRefs>
</ds:datastoreItem>
</file>

<file path=customXml/itemProps58.xml><?xml version="1.0" encoding="utf-8"?>
<ds:datastoreItem xmlns:ds="http://schemas.openxmlformats.org/officeDocument/2006/customXml" ds:itemID="{FE9CF59A-D485-40FB-8FCC-83978238578F}">
  <ds:schemaRefs>
    <ds:schemaRef ds:uri="http://www.joulesunlimited.com/juid"/>
  </ds:schemaRefs>
</ds:datastoreItem>
</file>

<file path=customXml/itemProps59.xml><?xml version="1.0" encoding="utf-8"?>
<ds:datastoreItem xmlns:ds="http://schemas.openxmlformats.org/officeDocument/2006/customXml" ds:itemID="{3EBD6569-8A4E-40F5-9BA0-76685BB546F5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63E9A7D2-0AF7-496E-83C8-0283C4FCAC62}">
  <ds:schemaRefs>
    <ds:schemaRef ds:uri="http://www.joulesunlimited.com/juid"/>
  </ds:schemaRefs>
</ds:datastoreItem>
</file>

<file path=customXml/itemProps60.xml><?xml version="1.0" encoding="utf-8"?>
<ds:datastoreItem xmlns:ds="http://schemas.openxmlformats.org/officeDocument/2006/customXml" ds:itemID="{C911CDA5-82B6-4B57-BA91-5B130A7CC5E2}">
  <ds:schemaRefs>
    <ds:schemaRef ds:uri="http://www.joulesunlimited.com/juid"/>
  </ds:schemaRefs>
</ds:datastoreItem>
</file>

<file path=customXml/itemProps61.xml><?xml version="1.0" encoding="utf-8"?>
<ds:datastoreItem xmlns:ds="http://schemas.openxmlformats.org/officeDocument/2006/customXml" ds:itemID="{9BB9FD60-3738-422C-A669-97062360A78F}">
  <ds:schemaRefs>
    <ds:schemaRef ds:uri="http://www.joulesunlimited.com/juid"/>
  </ds:schemaRefs>
</ds:datastoreItem>
</file>

<file path=customXml/itemProps62.xml><?xml version="1.0" encoding="utf-8"?>
<ds:datastoreItem xmlns:ds="http://schemas.openxmlformats.org/officeDocument/2006/customXml" ds:itemID="{D1FB8213-DFDA-4B55-ABBF-9A91C3734FC7}">
  <ds:schemaRefs>
    <ds:schemaRef ds:uri="http://www.joulesunlimited.com/juid"/>
  </ds:schemaRefs>
</ds:datastoreItem>
</file>

<file path=customXml/itemProps63.xml><?xml version="1.0" encoding="utf-8"?>
<ds:datastoreItem xmlns:ds="http://schemas.openxmlformats.org/officeDocument/2006/customXml" ds:itemID="{D35294F4-29D4-400B-B84A-366C0DF2D7A4}">
  <ds:schemaRefs>
    <ds:schemaRef ds:uri="http://www.joulesunlimited.com/juid"/>
  </ds:schemaRefs>
</ds:datastoreItem>
</file>

<file path=customXml/itemProps64.xml><?xml version="1.0" encoding="utf-8"?>
<ds:datastoreItem xmlns:ds="http://schemas.openxmlformats.org/officeDocument/2006/customXml" ds:itemID="{813136D9-F882-4FBA-B950-0AE132DFB100}">
  <ds:schemaRefs>
    <ds:schemaRef ds:uri="http://www.joulesunlimited.com/juid"/>
  </ds:schemaRefs>
</ds:datastoreItem>
</file>

<file path=customXml/itemProps65.xml><?xml version="1.0" encoding="utf-8"?>
<ds:datastoreItem xmlns:ds="http://schemas.openxmlformats.org/officeDocument/2006/customXml" ds:itemID="{98C7DD76-ECC7-4E6F-ADD3-625BEF07DF5A}">
  <ds:schemaRefs>
    <ds:schemaRef ds:uri="http://www.joulesunlimited.com/juid"/>
  </ds:schemaRefs>
</ds:datastoreItem>
</file>

<file path=customXml/itemProps66.xml><?xml version="1.0" encoding="utf-8"?>
<ds:datastoreItem xmlns:ds="http://schemas.openxmlformats.org/officeDocument/2006/customXml" ds:itemID="{7455A636-2159-4564-8FB3-9ED42CC5A674}">
  <ds:schemaRefs>
    <ds:schemaRef ds:uri="http://www.joulesunlimited.com/juid"/>
  </ds:schemaRefs>
</ds:datastoreItem>
</file>

<file path=customXml/itemProps67.xml><?xml version="1.0" encoding="utf-8"?>
<ds:datastoreItem xmlns:ds="http://schemas.openxmlformats.org/officeDocument/2006/customXml" ds:itemID="{F916D1C1-2212-4E62-B82E-19F3B634A1A0}">
  <ds:schemaRefs>
    <ds:schemaRef ds:uri="http://www.joulesunlimited.com/juid"/>
  </ds:schemaRefs>
</ds:datastoreItem>
</file>

<file path=customXml/itemProps68.xml><?xml version="1.0" encoding="utf-8"?>
<ds:datastoreItem xmlns:ds="http://schemas.openxmlformats.org/officeDocument/2006/customXml" ds:itemID="{9DD33D11-27A1-4D06-B9B9-46BF15FDBE11}">
  <ds:schemaRefs>
    <ds:schemaRef ds:uri="http://www.joulesunlimited.com/juid"/>
  </ds:schemaRefs>
</ds:datastoreItem>
</file>

<file path=customXml/itemProps69.xml><?xml version="1.0" encoding="utf-8"?>
<ds:datastoreItem xmlns:ds="http://schemas.openxmlformats.org/officeDocument/2006/customXml" ds:itemID="{90ECB284-5C61-43BB-9F98-92A199D8636B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9B2B983A-8CDB-41D0-BA88-F4A35896BD72}">
  <ds:schemaRefs>
    <ds:schemaRef ds:uri="http://www.joulesunlimited.com/juid"/>
  </ds:schemaRefs>
</ds:datastoreItem>
</file>

<file path=customXml/itemProps70.xml><?xml version="1.0" encoding="utf-8"?>
<ds:datastoreItem xmlns:ds="http://schemas.openxmlformats.org/officeDocument/2006/customXml" ds:itemID="{E4A25020-B495-4FBB-9D2A-0BE0786662E4}">
  <ds:schemaRefs>
    <ds:schemaRef ds:uri="http://www.joulesunlimited.com/juid"/>
  </ds:schemaRefs>
</ds:datastoreItem>
</file>

<file path=customXml/itemProps71.xml><?xml version="1.0" encoding="utf-8"?>
<ds:datastoreItem xmlns:ds="http://schemas.openxmlformats.org/officeDocument/2006/customXml" ds:itemID="{2D87EA95-297C-4B68-B705-033BED542EC7}">
  <ds:schemaRefs>
    <ds:schemaRef ds:uri="http://www.joulesunlimited.com/juid"/>
  </ds:schemaRefs>
</ds:datastoreItem>
</file>

<file path=customXml/itemProps72.xml><?xml version="1.0" encoding="utf-8"?>
<ds:datastoreItem xmlns:ds="http://schemas.openxmlformats.org/officeDocument/2006/customXml" ds:itemID="{3FBB4CAC-B502-443F-AA7A-C3931C3EE8EC}">
  <ds:schemaRefs>
    <ds:schemaRef ds:uri="http://www.joulesunlimited.com/juid"/>
  </ds:schemaRefs>
</ds:datastoreItem>
</file>

<file path=customXml/itemProps73.xml><?xml version="1.0" encoding="utf-8"?>
<ds:datastoreItem xmlns:ds="http://schemas.openxmlformats.org/officeDocument/2006/customXml" ds:itemID="{DC31FC56-4372-4C4D-B0BD-667C863565F4}">
  <ds:schemaRefs>
    <ds:schemaRef ds:uri="http://www.joulesunlimited.com/juid"/>
  </ds:schemaRefs>
</ds:datastoreItem>
</file>

<file path=customXml/itemProps74.xml><?xml version="1.0" encoding="utf-8"?>
<ds:datastoreItem xmlns:ds="http://schemas.openxmlformats.org/officeDocument/2006/customXml" ds:itemID="{9BF0D605-9102-4F03-98D8-6485D5181BAF}">
  <ds:schemaRefs>
    <ds:schemaRef ds:uri="http://www.joulesunlimited.com/juid"/>
  </ds:schemaRefs>
</ds:datastoreItem>
</file>

<file path=customXml/itemProps75.xml><?xml version="1.0" encoding="utf-8"?>
<ds:datastoreItem xmlns:ds="http://schemas.openxmlformats.org/officeDocument/2006/customXml" ds:itemID="{27F26371-7D4B-4D4D-814D-45F8136700FF}">
  <ds:schemaRefs>
    <ds:schemaRef ds:uri="http://www.joulesunlimited.com/juid"/>
  </ds:schemaRefs>
</ds:datastoreItem>
</file>

<file path=customXml/itemProps76.xml><?xml version="1.0" encoding="utf-8"?>
<ds:datastoreItem xmlns:ds="http://schemas.openxmlformats.org/officeDocument/2006/customXml" ds:itemID="{00C2B254-16E8-4C8E-9136-78D0DA115B53}">
  <ds:schemaRefs>
    <ds:schemaRef ds:uri="http://www.joulesunlimited.com/juid"/>
  </ds:schemaRefs>
</ds:datastoreItem>
</file>

<file path=customXml/itemProps77.xml><?xml version="1.0" encoding="utf-8"?>
<ds:datastoreItem xmlns:ds="http://schemas.openxmlformats.org/officeDocument/2006/customXml" ds:itemID="{9876A578-A353-4C60-A2F8-3D3C1591F77F}">
  <ds:schemaRefs>
    <ds:schemaRef ds:uri="http://www.joulesunlimited.com/juid"/>
  </ds:schemaRefs>
</ds:datastoreItem>
</file>

<file path=customXml/itemProps78.xml><?xml version="1.0" encoding="utf-8"?>
<ds:datastoreItem xmlns:ds="http://schemas.openxmlformats.org/officeDocument/2006/customXml" ds:itemID="{3F826F3E-EAA6-4746-991B-9901745D5913}">
  <ds:schemaRefs>
    <ds:schemaRef ds:uri="http://www.joulesunlimited.com/juid"/>
  </ds:schemaRefs>
</ds:datastoreItem>
</file>

<file path=customXml/itemProps79.xml><?xml version="1.0" encoding="utf-8"?>
<ds:datastoreItem xmlns:ds="http://schemas.openxmlformats.org/officeDocument/2006/customXml" ds:itemID="{859E5B79-2CF7-4CBD-9352-4B9A1CBA7704}">
  <ds:schemaRefs>
    <ds:schemaRef ds:uri="http://www.joulesunlimited.com/juid"/>
  </ds:schemaRefs>
</ds:datastoreItem>
</file>

<file path=customXml/itemProps8.xml><?xml version="1.0" encoding="utf-8"?>
<ds:datastoreItem xmlns:ds="http://schemas.openxmlformats.org/officeDocument/2006/customXml" ds:itemID="{BC381038-62DF-4189-88C0-D07AD61103A4}">
  <ds:schemaRefs>
    <ds:schemaRef ds:uri="http://www.joulesunlimited.com/juid"/>
  </ds:schemaRefs>
</ds:datastoreItem>
</file>

<file path=customXml/itemProps80.xml><?xml version="1.0" encoding="utf-8"?>
<ds:datastoreItem xmlns:ds="http://schemas.openxmlformats.org/officeDocument/2006/customXml" ds:itemID="{F3A3FCCE-B177-4036-BB5B-7193AAB135BB}">
  <ds:schemaRefs>
    <ds:schemaRef ds:uri="http://www.joulesunlimited.com/juid"/>
  </ds:schemaRefs>
</ds:datastoreItem>
</file>

<file path=customXml/itemProps81.xml><?xml version="1.0" encoding="utf-8"?>
<ds:datastoreItem xmlns:ds="http://schemas.openxmlformats.org/officeDocument/2006/customXml" ds:itemID="{96E880AE-2398-496A-86B9-629DDF0B5195}">
  <ds:schemaRefs>
    <ds:schemaRef ds:uri="http://www.joulesunlimited.com/juid"/>
  </ds:schemaRefs>
</ds:datastoreItem>
</file>

<file path=customXml/itemProps82.xml><?xml version="1.0" encoding="utf-8"?>
<ds:datastoreItem xmlns:ds="http://schemas.openxmlformats.org/officeDocument/2006/customXml" ds:itemID="{728C517A-6DC0-428A-A49A-54C95923B871}">
  <ds:schemaRefs>
    <ds:schemaRef ds:uri="http://www.joulesunlimited.com/juid"/>
  </ds:schemaRefs>
</ds:datastoreItem>
</file>

<file path=customXml/itemProps83.xml><?xml version="1.0" encoding="utf-8"?>
<ds:datastoreItem xmlns:ds="http://schemas.openxmlformats.org/officeDocument/2006/customXml" ds:itemID="{0A8D3DDA-C23F-47D6-B694-C537A043B04C}">
  <ds:schemaRefs>
    <ds:schemaRef ds:uri="http://www.joulesunlimited.com/juid"/>
  </ds:schemaRefs>
</ds:datastoreItem>
</file>

<file path=customXml/itemProps84.xml><?xml version="1.0" encoding="utf-8"?>
<ds:datastoreItem xmlns:ds="http://schemas.openxmlformats.org/officeDocument/2006/customXml" ds:itemID="{52DCBBED-3417-40D2-AFBF-FD59DAA7E90A}">
  <ds:schemaRefs>
    <ds:schemaRef ds:uri="http://www.joulesunlimited.com/juid"/>
  </ds:schemaRefs>
</ds:datastoreItem>
</file>

<file path=customXml/itemProps85.xml><?xml version="1.0" encoding="utf-8"?>
<ds:datastoreItem xmlns:ds="http://schemas.openxmlformats.org/officeDocument/2006/customXml" ds:itemID="{8F37206C-979D-4952-8CC2-FEBC94880470}">
  <ds:schemaRefs>
    <ds:schemaRef ds:uri="http://www.joulesunlimited.com/juid"/>
  </ds:schemaRefs>
</ds:datastoreItem>
</file>

<file path=customXml/itemProps86.xml><?xml version="1.0" encoding="utf-8"?>
<ds:datastoreItem xmlns:ds="http://schemas.openxmlformats.org/officeDocument/2006/customXml" ds:itemID="{271E7FBE-0E71-450E-9765-29871B488879}">
  <ds:schemaRefs>
    <ds:schemaRef ds:uri="http://www.joulesunlimited.com/juid"/>
  </ds:schemaRefs>
</ds:datastoreItem>
</file>

<file path=customXml/itemProps87.xml><?xml version="1.0" encoding="utf-8"?>
<ds:datastoreItem xmlns:ds="http://schemas.openxmlformats.org/officeDocument/2006/customXml" ds:itemID="{373244B9-4AB2-4F08-97CA-4F7C30F0FCF6}">
  <ds:schemaRefs>
    <ds:schemaRef ds:uri="http://www.joulesunlimited.com/juid"/>
  </ds:schemaRefs>
</ds:datastoreItem>
</file>

<file path=customXml/itemProps88.xml><?xml version="1.0" encoding="utf-8"?>
<ds:datastoreItem xmlns:ds="http://schemas.openxmlformats.org/officeDocument/2006/customXml" ds:itemID="{5F606781-874C-4ACA-9880-F2A17474B0B6}">
  <ds:schemaRefs>
    <ds:schemaRef ds:uri="http://www.joulesunlimited.com/juid"/>
  </ds:schemaRefs>
</ds:datastoreItem>
</file>

<file path=customXml/itemProps89.xml><?xml version="1.0" encoding="utf-8"?>
<ds:datastoreItem xmlns:ds="http://schemas.openxmlformats.org/officeDocument/2006/customXml" ds:itemID="{D2A917B9-EF18-45F7-AE88-2733788037C0}">
  <ds:schemaRefs>
    <ds:schemaRef ds:uri="http://www.joulesunlimited.com/juid"/>
  </ds:schemaRefs>
</ds:datastoreItem>
</file>

<file path=customXml/itemProps9.xml><?xml version="1.0" encoding="utf-8"?>
<ds:datastoreItem xmlns:ds="http://schemas.openxmlformats.org/officeDocument/2006/customXml" ds:itemID="{9CD8D7B8-85B4-48AA-8EB4-1AA8564EC73C}">
  <ds:schemaRefs>
    <ds:schemaRef ds:uri="http://www.joulesunlimited.com/juid"/>
  </ds:schemaRefs>
</ds:datastoreItem>
</file>

<file path=customXml/itemProps90.xml><?xml version="1.0" encoding="utf-8"?>
<ds:datastoreItem xmlns:ds="http://schemas.openxmlformats.org/officeDocument/2006/customXml" ds:itemID="{8263024F-9FE9-463E-BE51-0F14B046E4EC}">
  <ds:schemaRefs>
    <ds:schemaRef ds:uri="http://www.joulesunlimited.com/juid"/>
  </ds:schemaRefs>
</ds:datastoreItem>
</file>

<file path=customXml/itemProps91.xml><?xml version="1.0" encoding="utf-8"?>
<ds:datastoreItem xmlns:ds="http://schemas.openxmlformats.org/officeDocument/2006/customXml" ds:itemID="{EA62DB00-F3B0-44AC-91EF-EE49A7068D30}">
  <ds:schemaRefs>
    <ds:schemaRef ds:uri="http://www.joulesunlimited.com/juid"/>
  </ds:schemaRefs>
</ds:datastoreItem>
</file>

<file path=customXml/itemProps92.xml><?xml version="1.0" encoding="utf-8"?>
<ds:datastoreItem xmlns:ds="http://schemas.openxmlformats.org/officeDocument/2006/customXml" ds:itemID="{78588739-5342-45F2-92A2-8E4B72AFCB7F}">
  <ds:schemaRefs>
    <ds:schemaRef ds:uri="http://www.joulesunlimited.com/juid"/>
  </ds:schemaRefs>
</ds:datastoreItem>
</file>

<file path=customXml/itemProps93.xml><?xml version="1.0" encoding="utf-8"?>
<ds:datastoreItem xmlns:ds="http://schemas.openxmlformats.org/officeDocument/2006/customXml" ds:itemID="{4605F904-44A1-447C-9223-5404DA7E2121}">
  <ds:schemaRefs>
    <ds:schemaRef ds:uri="http://www.joulesunlimited.com/juid"/>
  </ds:schemaRefs>
</ds:datastoreItem>
</file>

<file path=customXml/itemProps94.xml><?xml version="1.0" encoding="utf-8"?>
<ds:datastoreItem xmlns:ds="http://schemas.openxmlformats.org/officeDocument/2006/customXml" ds:itemID="{16D2F60D-C854-412D-AC98-A86805E93B03}">
  <ds:schemaRefs>
    <ds:schemaRef ds:uri="http://www.joulesunlimited.com/juid"/>
  </ds:schemaRefs>
</ds:datastoreItem>
</file>

<file path=customXml/itemProps95.xml><?xml version="1.0" encoding="utf-8"?>
<ds:datastoreItem xmlns:ds="http://schemas.openxmlformats.org/officeDocument/2006/customXml" ds:itemID="{8FBE36CA-F6CA-484B-89F9-3D1B7A754721}">
  <ds:schemaRefs>
    <ds:schemaRef ds:uri="http://www.joulesunlimited.com/juid"/>
  </ds:schemaRefs>
</ds:datastoreItem>
</file>

<file path=customXml/itemProps96.xml><?xml version="1.0" encoding="utf-8"?>
<ds:datastoreItem xmlns:ds="http://schemas.openxmlformats.org/officeDocument/2006/customXml" ds:itemID="{1B356472-2DC4-406A-8013-23A8813D589B}">
  <ds:schemaRefs>
    <ds:schemaRef ds:uri="http://www.joulesunlimited.com/juid"/>
  </ds:schemaRefs>
</ds:datastoreItem>
</file>

<file path=customXml/itemProps97.xml><?xml version="1.0" encoding="utf-8"?>
<ds:datastoreItem xmlns:ds="http://schemas.openxmlformats.org/officeDocument/2006/customXml" ds:itemID="{6A78A9D4-4EEA-42DE-96FA-A486FF23028E}">
  <ds:schemaRefs>
    <ds:schemaRef ds:uri="http://www.joulesunlimited.com/juid"/>
  </ds:schemaRefs>
</ds:datastoreItem>
</file>

<file path=customXml/itemProps98.xml><?xml version="1.0" encoding="utf-8"?>
<ds:datastoreItem xmlns:ds="http://schemas.openxmlformats.org/officeDocument/2006/customXml" ds:itemID="{48BD5D23-EFA8-4D27-9DCE-A4E25AD40E2C}">
  <ds:schemaRefs>
    <ds:schemaRef ds:uri="http://www.joulesunlimited.com/juid"/>
  </ds:schemaRefs>
</ds:datastoreItem>
</file>

<file path=customXml/itemProps99.xml><?xml version="1.0" encoding="utf-8"?>
<ds:datastoreItem xmlns:ds="http://schemas.openxmlformats.org/officeDocument/2006/customXml" ds:itemID="{98F80429-A75B-4766-B8A3-159DAF3D4DDE}">
  <ds:schemaRefs>
    <ds:schemaRef ds:uri="http://www.joulesunlimited.com/juid"/>
  </ds:schemaRefs>
</ds:datastoreItem>
</file>

<file path=docMetadata/LabelInfo.xml><?xml version="1.0" encoding="utf-8"?>
<clbl:labelList xmlns:clbl="http://schemas.microsoft.com/office/2020/mipLabelMetadata">
  <clbl:label id="{c1f94f0d-9a3d-4854-9288-bb90dcf2a90d}" enabled="0" method="" siteId="{c1f94f0d-9a3d-4854-9288-bb90dcf2a9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3055</TotalTime>
  <Words>580</Words>
  <Application>Microsoft Office PowerPoint</Application>
  <PresentationFormat>Diavoorstelling (16:9)</PresentationFormat>
  <Paragraphs>210</Paragraphs>
  <Slides>46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5</vt:i4>
      </vt:variant>
      <vt:variant>
        <vt:lpstr>Diatitels</vt:lpstr>
      </vt:variant>
      <vt:variant>
        <vt:i4>46</vt:i4>
      </vt:variant>
    </vt:vector>
  </HeadingPairs>
  <TitlesOfParts>
    <vt:vector size="55" baseType="lpstr">
      <vt:lpstr>Arial</vt:lpstr>
      <vt:lpstr>Calibri</vt:lpstr>
      <vt:lpstr>Rockwell</vt:lpstr>
      <vt:lpstr>Wingdings</vt:lpstr>
      <vt:lpstr>Office-thema</vt:lpstr>
      <vt:lpstr>Huisstijl</vt:lpstr>
      <vt:lpstr>1_Huisstijl</vt:lpstr>
      <vt:lpstr>2_Huisstijl</vt:lpstr>
      <vt:lpstr>3_Huisstijl</vt:lpstr>
      <vt:lpstr>Zo zit dat met uw pensioen!</vt:lpstr>
      <vt:lpstr>Welkom! Goed dat u er bent</vt:lpstr>
      <vt:lpstr>Pensioen: een huis met 3 verdiepingen</vt:lpstr>
      <vt:lpstr>PowerPoint-presentatie</vt:lpstr>
      <vt:lpstr>Uw pensioen van ABP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Vanaf 2024 (?) nieuwe keuze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Inloggen  MijnABP</vt:lpstr>
      <vt:lpstr>Plan uw pensioen</vt:lpstr>
      <vt:lpstr>Pensioenoverzicht</vt:lpstr>
      <vt:lpstr>Pensioenoverzicht</vt:lpstr>
      <vt:lpstr>Pensioenoverzicht</vt:lpstr>
      <vt:lpstr>Pensioenoverzicht</vt:lpstr>
      <vt:lpstr>Pensioenoverzicht</vt:lpstr>
      <vt:lpstr>Plan uw pensioen</vt:lpstr>
      <vt:lpstr>Plan uw pensioen</vt:lpstr>
      <vt:lpstr>Plan uw pensioen</vt:lpstr>
      <vt:lpstr>Plan uw pensioen</vt:lpstr>
      <vt:lpstr>Plan uw pensioen</vt:lpstr>
      <vt:lpstr>Plan uw pensioen</vt:lpstr>
      <vt:lpstr>Plan uw pensioen</vt:lpstr>
      <vt:lpstr>Plan uw pensioen</vt:lpstr>
      <vt:lpstr>Plan uw pensioen</vt:lpstr>
      <vt:lpstr>Plan uw pensioen</vt:lpstr>
      <vt:lpstr>Plan uw pensioen</vt:lpstr>
      <vt:lpstr>Plan uw pensioen</vt:lpstr>
      <vt:lpstr>Plan uw pensioen</vt:lpstr>
      <vt:lpstr>Plan uw pensioen</vt:lpstr>
      <vt:lpstr>Plan uw pensioen</vt:lpstr>
      <vt:lpstr>Plan uw pensioen</vt:lpstr>
      <vt:lpstr>Plan uw pensioen</vt:lpstr>
      <vt:lpstr>Plan uw pensioen</vt:lpstr>
      <vt:lpstr>Plan uw pensioen</vt:lpstr>
      <vt:lpstr>Pensioen aanvragen</vt:lpstr>
      <vt:lpstr>Pensioen overdragen</vt:lpstr>
      <vt:lpstr>PowerPoint-presentatie</vt:lpstr>
    </vt:vector>
  </TitlesOfParts>
  <Company>Studio Pistol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Verstraten</dc:creator>
  <cp:lastModifiedBy>Kuhne, Erwin</cp:lastModifiedBy>
  <cp:revision>209</cp:revision>
  <dcterms:created xsi:type="dcterms:W3CDTF">2017-02-06T10:37:41Z</dcterms:created>
  <dcterms:modified xsi:type="dcterms:W3CDTF">2023-11-14T13:50:36Z</dcterms:modified>
</cp:coreProperties>
</file>