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 id="2147483701" r:id="rId6"/>
  </p:sldMasterIdLst>
  <p:notesMasterIdLst>
    <p:notesMasterId r:id="rId25"/>
  </p:notesMasterIdLst>
  <p:sldIdLst>
    <p:sldId id="259" r:id="rId7"/>
    <p:sldId id="264" r:id="rId8"/>
    <p:sldId id="265" r:id="rId9"/>
    <p:sldId id="282" r:id="rId10"/>
    <p:sldId id="283" r:id="rId11"/>
    <p:sldId id="284" r:id="rId12"/>
    <p:sldId id="261" r:id="rId13"/>
    <p:sldId id="299" r:id="rId14"/>
    <p:sldId id="285" r:id="rId15"/>
    <p:sldId id="288" r:id="rId16"/>
    <p:sldId id="287" r:id="rId17"/>
    <p:sldId id="269" r:id="rId18"/>
    <p:sldId id="294" r:id="rId19"/>
    <p:sldId id="289" r:id="rId20"/>
    <p:sldId id="290" r:id="rId21"/>
    <p:sldId id="291" r:id="rId22"/>
    <p:sldId id="292" r:id="rId23"/>
    <p:sldId id="295" r:id="rId24"/>
  </p:sldIdLst>
  <p:sldSz cx="9144000" cy="5143500" type="screen16x9"/>
  <p:notesSz cx="7104063" cy="10234613"/>
  <p:defaultText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6327"/>
  </p:normalViewPr>
  <p:slideViewPr>
    <p:cSldViewPr snapToGrid="0" snapToObjects="1">
      <p:cViewPr varScale="1">
        <p:scale>
          <a:sx n="146" d="100"/>
          <a:sy n="146"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3078427" cy="513508"/>
          </a:xfrm>
          <a:prstGeom prst="rect">
            <a:avLst/>
          </a:prstGeom>
        </p:spPr>
        <p:txBody>
          <a:bodyPr vert="horz" lIns="94796" tIns="47398" rIns="94796" bIns="47398" rtlCol="0"/>
          <a:lstStyle>
            <a:lvl1pPr algn="l">
              <a:defRPr sz="1200"/>
            </a:lvl1pPr>
          </a:lstStyle>
          <a:p>
            <a:endParaRPr lang="nl-NL"/>
          </a:p>
        </p:txBody>
      </p:sp>
      <p:sp>
        <p:nvSpPr>
          <p:cNvPr id="3" name="Tijdelijke aanduiding voor datum 2"/>
          <p:cNvSpPr>
            <a:spLocks noGrp="1"/>
          </p:cNvSpPr>
          <p:nvPr>
            <p:ph type="dt" idx="1"/>
          </p:nvPr>
        </p:nvSpPr>
        <p:spPr>
          <a:xfrm>
            <a:off x="4023993" y="0"/>
            <a:ext cx="3078427" cy="513508"/>
          </a:xfrm>
          <a:prstGeom prst="rect">
            <a:avLst/>
          </a:prstGeom>
        </p:spPr>
        <p:txBody>
          <a:bodyPr vert="horz" lIns="94796" tIns="47398" rIns="94796" bIns="47398" rtlCol="0"/>
          <a:lstStyle>
            <a:lvl1pPr algn="r">
              <a:defRPr sz="1200"/>
            </a:lvl1pPr>
          </a:lstStyle>
          <a:p>
            <a:fld id="{7294ABBD-1D8E-AB4D-BFC8-A9CE9EA7FF94}" type="datetimeFigureOut">
              <a:rPr lang="nl-NL" smtClean="0"/>
              <a:t>14-11-2023</a:t>
            </a:fld>
            <a:endParaRPr lang="nl-NL"/>
          </a:p>
        </p:txBody>
      </p:sp>
      <p:sp>
        <p:nvSpPr>
          <p:cNvPr id="4" name="Tijdelijke aanduiding voor dia-afbeelding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96" tIns="47398" rIns="94796" bIns="47398" rtlCol="0" anchor="ctr"/>
          <a:lstStyle/>
          <a:p>
            <a:endParaRPr lang="nl-NL"/>
          </a:p>
        </p:txBody>
      </p:sp>
      <p:sp>
        <p:nvSpPr>
          <p:cNvPr id="5" name="Tijdelijke aanduiding voor notities 4"/>
          <p:cNvSpPr>
            <a:spLocks noGrp="1"/>
          </p:cNvSpPr>
          <p:nvPr>
            <p:ph type="body" sz="quarter" idx="3"/>
          </p:nvPr>
        </p:nvSpPr>
        <p:spPr>
          <a:xfrm>
            <a:off x="710407" y="4925407"/>
            <a:ext cx="5683250" cy="4029879"/>
          </a:xfrm>
          <a:prstGeom prst="rect">
            <a:avLst/>
          </a:prstGeom>
        </p:spPr>
        <p:txBody>
          <a:bodyPr vert="horz" lIns="94796" tIns="47398" rIns="94796" bIns="47398"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721107"/>
            <a:ext cx="3078427" cy="513507"/>
          </a:xfrm>
          <a:prstGeom prst="rect">
            <a:avLst/>
          </a:prstGeom>
        </p:spPr>
        <p:txBody>
          <a:bodyPr vert="horz" lIns="94796" tIns="47398" rIns="94796" bIns="47398"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4023993" y="9721107"/>
            <a:ext cx="3078427" cy="513507"/>
          </a:xfrm>
          <a:prstGeom prst="rect">
            <a:avLst/>
          </a:prstGeom>
        </p:spPr>
        <p:txBody>
          <a:bodyPr vert="horz" lIns="94796" tIns="47398" rIns="94796" bIns="47398" rtlCol="0" anchor="b"/>
          <a:lstStyle>
            <a:lvl1pPr algn="r">
              <a:defRPr sz="1200"/>
            </a:lvl1pPr>
          </a:lstStyle>
          <a:p>
            <a:fld id="{B4F96F5E-A800-3B4F-BB9F-6BE6D9D41791}" type="slidenum">
              <a:rPr lang="nl-NL" smtClean="0"/>
              <a:t>‹nr.›</a:t>
            </a:fld>
            <a:endParaRPr lang="nl-NL"/>
          </a:p>
        </p:txBody>
      </p:sp>
    </p:spTree>
    <p:extLst>
      <p:ext uri="{BB962C8B-B14F-4D97-AF65-F5344CB8AC3E}">
        <p14:creationId xmlns:p14="http://schemas.microsoft.com/office/powerpoint/2010/main" val="74608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1">
    <p:spTree>
      <p:nvGrpSpPr>
        <p:cNvPr id="1" name=""/>
        <p:cNvGrpSpPr/>
        <p:nvPr/>
      </p:nvGrpSpPr>
      <p:grpSpPr>
        <a:xfrm>
          <a:off x="0" y="0"/>
          <a:ext cx="0" cy="0"/>
          <a:chOff x="0" y="0"/>
          <a:chExt cx="0" cy="0"/>
        </a:xfrm>
      </p:grpSpPr>
      <p:sp>
        <p:nvSpPr>
          <p:cNvPr id="12" name="Tijdelijke aanduiding voor afbeelding 11">
            <a:extLst>
              <a:ext uri="{FF2B5EF4-FFF2-40B4-BE49-F238E27FC236}">
                <a16:creationId xmlns:a16="http://schemas.microsoft.com/office/drawing/2014/main" id="{16A1D01C-2298-D74F-A572-C33A4638A03A}"/>
              </a:ext>
            </a:extLst>
          </p:cNvPr>
          <p:cNvSpPr>
            <a:spLocks noGrp="1" noChangeAspect="1"/>
          </p:cNvSpPr>
          <p:nvPr>
            <p:ph type="pic" idx="13"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4464001 w 9144000"/>
              <a:gd name="connsiteY3" fmla="*/ 5143500 h 5143500"/>
              <a:gd name="connsiteX4" fmla="*/ 4464001 w 9144000"/>
              <a:gd name="connsiteY4" fmla="*/ 868539 h 5143500"/>
              <a:gd name="connsiteX5" fmla="*/ 4134568 w 9144000"/>
              <a:gd name="connsiteY5" fmla="*/ 539099 h 5143500"/>
              <a:gd name="connsiteX6" fmla="*/ 0 w 9144000"/>
              <a:gd name="connsiteY6" fmla="*/ 539099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143500">
                <a:moveTo>
                  <a:pt x="0" y="0"/>
                </a:moveTo>
                <a:lnTo>
                  <a:pt x="9144000" y="0"/>
                </a:lnTo>
                <a:lnTo>
                  <a:pt x="9144000" y="5143500"/>
                </a:lnTo>
                <a:lnTo>
                  <a:pt x="4464001" y="5143500"/>
                </a:lnTo>
                <a:lnTo>
                  <a:pt x="4464001" y="868539"/>
                </a:lnTo>
                <a:cubicBezTo>
                  <a:pt x="4464001" y="686594"/>
                  <a:pt x="4316509" y="539099"/>
                  <a:pt x="4134568" y="539099"/>
                </a:cubicBezTo>
                <a:lnTo>
                  <a:pt x="0" y="539099"/>
                </a:lnTo>
                <a:close/>
              </a:path>
            </a:pathLst>
          </a:custGeom>
          <a:solidFill>
            <a:schemeClr val="bg1">
              <a:lumMod val="85000"/>
            </a:schemeClr>
          </a:solidFill>
        </p:spPr>
        <p:txBody>
          <a:bodyPr wrap="square" lIns="4824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2" name="Title 1"/>
          <p:cNvSpPr>
            <a:spLocks noGrp="1"/>
          </p:cNvSpPr>
          <p:nvPr>
            <p:ph type="ctrTitle"/>
          </p:nvPr>
        </p:nvSpPr>
        <p:spPr>
          <a:xfrm>
            <a:off x="539999" y="2088000"/>
            <a:ext cx="3672000" cy="2016000"/>
          </a:xfrm>
        </p:spPr>
        <p:txBody>
          <a:bodyPr anchor="b" anchorCtr="0"/>
          <a:lstStyle>
            <a:lvl1pPr algn="l">
              <a:defRPr sz="3600"/>
            </a:lvl1pPr>
          </a:lstStyle>
          <a:p>
            <a:r>
              <a:rPr lang="nl-NL"/>
              <a:t>Klik om stijl te bewerken</a:t>
            </a:r>
            <a:endParaRPr lang="en-US" dirty="0"/>
          </a:p>
        </p:txBody>
      </p:sp>
      <p:sp>
        <p:nvSpPr>
          <p:cNvPr id="3" name="Subtitle 2"/>
          <p:cNvSpPr>
            <a:spLocks noGrp="1"/>
          </p:cNvSpPr>
          <p:nvPr>
            <p:ph type="subTitle" idx="1"/>
          </p:nvPr>
        </p:nvSpPr>
        <p:spPr>
          <a:xfrm>
            <a:off x="539999" y="4192620"/>
            <a:ext cx="3672000" cy="792000"/>
          </a:xfrm>
        </p:spPr>
        <p:txBody>
          <a:bodyPr anchor="t" anchorCtr="0"/>
          <a:lstStyle>
            <a:lvl1pPr marL="0" indent="0" algn="l">
              <a:lnSpc>
                <a:spcPct val="90000"/>
              </a:lnSpc>
              <a:buNone/>
              <a:defRPr sz="1800" b="1">
                <a:solidFill>
                  <a:schemeClr val="tx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8" name="Afbeelding 7" descr="CNV Onderwijs">
            <a:extLst>
              <a:ext uri="{FF2B5EF4-FFF2-40B4-BE49-F238E27FC236}">
                <a16:creationId xmlns:a16="http://schemas.microsoft.com/office/drawing/2014/main" id="{6E4E0651-CED5-5A44-96F8-113E14E0D323}"/>
              </a:ext>
              <a:ext uri="{C183D7F6-B498-43B3-948B-1728B52AA6E4}">
                <adec:decorative xmlns:adec="http://schemas.microsoft.com/office/drawing/2017/decorative" val="0"/>
              </a:ext>
            </a:extLst>
          </p:cNvPr>
          <p:cNvPicPr>
            <a:picLocks noChangeAspect="1"/>
          </p:cNvPicPr>
          <p:nvPr userDrawn="1"/>
        </p:nvPicPr>
        <p:blipFill>
          <a:blip r:embed="rId2"/>
          <a:srcRect/>
          <a:stretch/>
        </p:blipFill>
        <p:spPr>
          <a:xfrm>
            <a:off x="486000" y="1027254"/>
            <a:ext cx="2898648" cy="749808"/>
          </a:xfrm>
          <a:prstGeom prst="rect">
            <a:avLst/>
          </a:prstGeom>
        </p:spPr>
      </p:pic>
    </p:spTree>
    <p:extLst>
      <p:ext uri="{BB962C8B-B14F-4D97-AF65-F5344CB8AC3E}">
        <p14:creationId xmlns:p14="http://schemas.microsoft.com/office/powerpoint/2010/main" val="58804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en afbeel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9" name="Tijdelijke aanduiding voor afbeelding 8">
            <a:extLst>
              <a:ext uri="{FF2B5EF4-FFF2-40B4-BE49-F238E27FC236}">
                <a16:creationId xmlns:a16="http://schemas.microsoft.com/office/drawing/2014/main" id="{EFC62B8D-7366-334D-A985-C764FAC4A626}"/>
              </a:ext>
            </a:extLst>
          </p:cNvPr>
          <p:cNvSpPr>
            <a:spLocks noGrp="1" noChangeAspect="1"/>
          </p:cNvSpPr>
          <p:nvPr>
            <p:ph type="pic" idx="14" hasCustomPrompt="1"/>
          </p:nvPr>
        </p:nvSpPr>
        <p:spPr>
          <a:xfrm>
            <a:off x="540000" y="1152001"/>
            <a:ext cx="8604000" cy="3992399"/>
          </a:xfrm>
          <a:custGeom>
            <a:avLst/>
            <a:gdLst>
              <a:gd name="connsiteX0" fmla="*/ 329434 w 8604000"/>
              <a:gd name="connsiteY0" fmla="*/ 0 h 3992399"/>
              <a:gd name="connsiteX1" fmla="*/ 4464000 w 8604000"/>
              <a:gd name="connsiteY1" fmla="*/ 0 h 3992399"/>
              <a:gd name="connsiteX2" fmla="*/ 4464000 w 8604000"/>
              <a:gd name="connsiteY2" fmla="*/ 547 h 3992399"/>
              <a:gd name="connsiteX3" fmla="*/ 4469434 w 8604000"/>
              <a:gd name="connsiteY3" fmla="*/ 0 h 3992399"/>
              <a:gd name="connsiteX4" fmla="*/ 8604000 w 8604000"/>
              <a:gd name="connsiteY4" fmla="*/ 0 h 3992399"/>
              <a:gd name="connsiteX5" fmla="*/ 8604000 w 8604000"/>
              <a:gd name="connsiteY5" fmla="*/ 3992399 h 3992399"/>
              <a:gd name="connsiteX6" fmla="*/ 4464000 w 8604000"/>
              <a:gd name="connsiteY6" fmla="*/ 3992399 h 3992399"/>
              <a:gd name="connsiteX7" fmla="*/ 4140000 w 8604000"/>
              <a:gd name="connsiteY7" fmla="*/ 3992399 h 3992399"/>
              <a:gd name="connsiteX8" fmla="*/ 0 w 8604000"/>
              <a:gd name="connsiteY8" fmla="*/ 3992399 h 3992399"/>
              <a:gd name="connsiteX9" fmla="*/ 0 w 8604000"/>
              <a:gd name="connsiteY9" fmla="*/ 329030 h 3992399"/>
              <a:gd name="connsiteX10" fmla="*/ 329434 w 8604000"/>
              <a:gd name="connsiteY10" fmla="*/ 0 h 399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04000" h="3992399">
                <a:moveTo>
                  <a:pt x="329434" y="0"/>
                </a:moveTo>
                <a:lnTo>
                  <a:pt x="4464000" y="0"/>
                </a:lnTo>
                <a:lnTo>
                  <a:pt x="4464000" y="547"/>
                </a:lnTo>
                <a:lnTo>
                  <a:pt x="4469434" y="0"/>
                </a:lnTo>
                <a:lnTo>
                  <a:pt x="8604000" y="0"/>
                </a:lnTo>
                <a:lnTo>
                  <a:pt x="8604000" y="3992399"/>
                </a:lnTo>
                <a:lnTo>
                  <a:pt x="4464000" y="3992399"/>
                </a:lnTo>
                <a:lnTo>
                  <a:pt x="4140000" y="3992399"/>
                </a:lnTo>
                <a:lnTo>
                  <a:pt x="0" y="3992399"/>
                </a:lnTo>
                <a:lnTo>
                  <a:pt x="0" y="329030"/>
                </a:lnTo>
                <a:cubicBezTo>
                  <a:pt x="0" y="147311"/>
                  <a:pt x="147496" y="0"/>
                  <a:pt x="329434" y="0"/>
                </a:cubicBezTo>
                <a:close/>
              </a:path>
            </a:pathLst>
          </a:custGeom>
          <a:solidFill>
            <a:schemeClr val="bg1">
              <a:lumMod val="85000"/>
            </a:schemeClr>
          </a:solidFill>
        </p:spPr>
        <p:txBody>
          <a:bodyPr wrap="square" lIns="1800000" tIns="720000" rIns="180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Tree>
    <p:extLst>
      <p:ext uri="{BB962C8B-B14F-4D97-AF65-F5344CB8AC3E}">
        <p14:creationId xmlns:p14="http://schemas.microsoft.com/office/powerpoint/2010/main" val="143606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en teks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A35F890-0F95-5A4A-96BA-D78C9B583BF6}"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46667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en tekst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0001" y="450000"/>
            <a:ext cx="8063999" cy="972000"/>
          </a:xfrm>
        </p:spPr>
        <p:txBody>
          <a:bodyPr/>
          <a:lstStyle/>
          <a:p>
            <a:r>
              <a:rPr lang="nl-NL"/>
              <a:t>Klik om stijl te bewerken</a:t>
            </a:r>
            <a:endParaRPr lang="en-US" dirty="0"/>
          </a:p>
        </p:txBody>
      </p:sp>
      <p:sp>
        <p:nvSpPr>
          <p:cNvPr id="3" name="Content Placeholder 2"/>
          <p:cNvSpPr>
            <a:spLocks noGrp="1"/>
          </p:cNvSpPr>
          <p:nvPr>
            <p:ph idx="1"/>
          </p:nvPr>
        </p:nvSpPr>
        <p:spPr>
          <a:xfrm>
            <a:off x="539999" y="1566000"/>
            <a:ext cx="8063999" cy="316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425254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80000" y="3528000"/>
            <a:ext cx="7523999" cy="648000"/>
          </a:xfrm>
        </p:spPr>
        <p:txBody>
          <a:bodyPr anchor="t" anchorCtr="0"/>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Klikken om de naam of referentie te bewerken</a:t>
            </a:r>
            <a:endParaRPr lang="en-US" dirty="0"/>
          </a:p>
        </p:txBody>
      </p:sp>
      <p:sp>
        <p:nvSpPr>
          <p:cNvPr id="4" name="Date Placeholder 3"/>
          <p:cNvSpPr>
            <a:spLocks noGrp="1"/>
          </p:cNvSpPr>
          <p:nvPr>
            <p:ph type="dt" sz="half" idx="10"/>
          </p:nvPr>
        </p:nvSpPr>
        <p:spPr/>
        <p:txBody>
          <a:bodyPr/>
          <a:lstStyle/>
          <a:p>
            <a:fld id="{AF2AF0FF-14A1-F042-87AF-9DD61C406B1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8" name="Title 1">
            <a:extLst>
              <a:ext uri="{FF2B5EF4-FFF2-40B4-BE49-F238E27FC236}">
                <a16:creationId xmlns:a16="http://schemas.microsoft.com/office/drawing/2014/main" id="{77DB6F26-EF35-054A-A265-D4B7828EF6C5}"/>
              </a:ext>
            </a:extLst>
          </p:cNvPr>
          <p:cNvSpPr>
            <a:spLocks noGrp="1"/>
          </p:cNvSpPr>
          <p:nvPr>
            <p:ph type="ctrTitle"/>
          </p:nvPr>
        </p:nvSpPr>
        <p:spPr>
          <a:xfrm>
            <a:off x="1080000" y="1764000"/>
            <a:ext cx="7523999" cy="1584000"/>
          </a:xfrm>
        </p:spPr>
        <p:txBody>
          <a:bodyPr anchor="b" anchorCtr="0"/>
          <a:lstStyle>
            <a:lvl1pPr algn="l">
              <a:defRPr sz="3600">
                <a:solidFill>
                  <a:schemeClr val="bg1"/>
                </a:solidFill>
              </a:defRPr>
            </a:lvl1pPr>
          </a:lstStyle>
          <a:p>
            <a:r>
              <a:rPr lang="nl-NL"/>
              <a:t>Klik om stijl te bewerken</a:t>
            </a:r>
            <a:endParaRPr lang="en-US" dirty="0"/>
          </a:p>
        </p:txBody>
      </p:sp>
      <p:pic>
        <p:nvPicPr>
          <p:cNvPr id="11" name="Afbeelding 10">
            <a:extLst>
              <a:ext uri="{FF2B5EF4-FFF2-40B4-BE49-F238E27FC236}">
                <a16:creationId xmlns:a16="http://schemas.microsoft.com/office/drawing/2014/main" id="{3BB69122-C93A-D047-A74E-FF8284D4A8FE}"/>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1036800" y="496800"/>
            <a:ext cx="2294763" cy="593598"/>
          </a:xfrm>
          <a:prstGeom prst="rect">
            <a:avLst/>
          </a:prstGeom>
        </p:spPr>
      </p:pic>
    </p:spTree>
    <p:extLst>
      <p:ext uri="{BB962C8B-B14F-4D97-AF65-F5344CB8AC3E}">
        <p14:creationId xmlns:p14="http://schemas.microsoft.com/office/powerpoint/2010/main" val="753456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met afbeelding">
    <p:bg>
      <p:bgPr>
        <a:solidFill>
          <a:schemeClr val="tx2"/>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2AF0FF-14A1-F042-87AF-9DD61C406B1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11" name="Afbeelding 10">
            <a:extLst>
              <a:ext uri="{FF2B5EF4-FFF2-40B4-BE49-F238E27FC236}">
                <a16:creationId xmlns:a16="http://schemas.microsoft.com/office/drawing/2014/main" id="{3BB69122-C93A-D047-A74E-FF8284D4A8F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496800" y="496800"/>
            <a:ext cx="2294763" cy="593598"/>
          </a:xfrm>
          <a:prstGeom prst="rect">
            <a:avLst/>
          </a:prstGeom>
        </p:spPr>
      </p:pic>
      <p:sp>
        <p:nvSpPr>
          <p:cNvPr id="9" name="Picture Placeholder 2">
            <a:extLst>
              <a:ext uri="{FF2B5EF4-FFF2-40B4-BE49-F238E27FC236}">
                <a16:creationId xmlns:a16="http://schemas.microsoft.com/office/drawing/2014/main" id="{8A5F144B-E65D-044A-AAAF-07C11D4095E7}"/>
              </a:ext>
            </a:extLst>
          </p:cNvPr>
          <p:cNvSpPr>
            <a:spLocks noGrp="1"/>
          </p:cNvSpPr>
          <p:nvPr>
            <p:ph type="pic" idx="13" hasCustomPrompt="1"/>
          </p:nvPr>
        </p:nvSpPr>
        <p:spPr>
          <a:xfrm>
            <a:off x="4680000" y="-2"/>
            <a:ext cx="4464000" cy="5143501"/>
          </a:xfrm>
          <a:solidFill>
            <a:schemeClr val="bg1">
              <a:lumMod val="85000"/>
            </a:schemeClr>
          </a:solidFill>
        </p:spPr>
        <p:txBody>
          <a:bodyPr lIns="360000" tIns="360000" rIns="36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12" name="Subtitle 2">
            <a:extLst>
              <a:ext uri="{FF2B5EF4-FFF2-40B4-BE49-F238E27FC236}">
                <a16:creationId xmlns:a16="http://schemas.microsoft.com/office/drawing/2014/main" id="{91C75C49-C6E2-B44B-A922-EC7A752DC4F0}"/>
              </a:ext>
            </a:extLst>
          </p:cNvPr>
          <p:cNvSpPr>
            <a:spLocks noGrp="1"/>
          </p:cNvSpPr>
          <p:nvPr>
            <p:ph type="subTitle" idx="1" hasCustomPrompt="1"/>
          </p:nvPr>
        </p:nvSpPr>
        <p:spPr>
          <a:xfrm>
            <a:off x="540000" y="4068000"/>
            <a:ext cx="3671999" cy="648000"/>
          </a:xfrm>
        </p:spPr>
        <p:txBody>
          <a:bodyPr anchor="t" anchorCtr="0"/>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Klikken om de naam of referentie te bewerken</a:t>
            </a:r>
            <a:endParaRPr lang="en-US" dirty="0"/>
          </a:p>
        </p:txBody>
      </p:sp>
      <p:sp>
        <p:nvSpPr>
          <p:cNvPr id="13" name="Title 1">
            <a:extLst>
              <a:ext uri="{FF2B5EF4-FFF2-40B4-BE49-F238E27FC236}">
                <a16:creationId xmlns:a16="http://schemas.microsoft.com/office/drawing/2014/main" id="{868531F9-E7FE-FB4C-92BE-30E56A1D160D}"/>
              </a:ext>
            </a:extLst>
          </p:cNvPr>
          <p:cNvSpPr>
            <a:spLocks noGrp="1"/>
          </p:cNvSpPr>
          <p:nvPr>
            <p:ph type="ctrTitle"/>
          </p:nvPr>
        </p:nvSpPr>
        <p:spPr>
          <a:xfrm>
            <a:off x="540000" y="2304000"/>
            <a:ext cx="3671999" cy="1584000"/>
          </a:xfrm>
        </p:spPr>
        <p:txBody>
          <a:bodyPr anchor="b" anchorCtr="0"/>
          <a:lstStyle>
            <a:lvl1pPr algn="l">
              <a:defRPr sz="3600">
                <a:solidFill>
                  <a:schemeClr val="bg1"/>
                </a:solidFill>
              </a:defRPr>
            </a:lvl1pPr>
          </a:lstStyle>
          <a:p>
            <a:r>
              <a:rPr lang="nl-NL"/>
              <a:t>Klik om stijl te bewerken</a:t>
            </a:r>
            <a:endParaRPr lang="en-US" dirty="0"/>
          </a:p>
        </p:txBody>
      </p:sp>
    </p:spTree>
    <p:extLst>
      <p:ext uri="{BB962C8B-B14F-4D97-AF65-F5344CB8AC3E}">
        <p14:creationId xmlns:p14="http://schemas.microsoft.com/office/powerpoint/2010/main" val="2418392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en tekst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774300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en twee kolomm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5" name="Date Placeholder 4"/>
          <p:cNvSpPr>
            <a:spLocks noGrp="1"/>
          </p:cNvSpPr>
          <p:nvPr>
            <p:ph type="dt" sz="half" idx="10"/>
          </p:nvPr>
        </p:nvSpPr>
        <p:spPr/>
        <p:txBody>
          <a:bodyPr/>
          <a:lstStyle/>
          <a:p>
            <a:fld id="{B2C96F9E-5229-F645-8F5C-4EB949CEC216}" type="datetime4">
              <a:rPr lang="nl-NL" smtClean="0"/>
              <a:t>14 november 2023</a:t>
            </a:fld>
            <a:endParaRPr lang="nl-NL"/>
          </a:p>
        </p:txBody>
      </p:sp>
      <p:sp>
        <p:nvSpPr>
          <p:cNvPr id="6" name="Footer Placeholder 5"/>
          <p:cNvSpPr>
            <a:spLocks noGrp="1"/>
          </p:cNvSpPr>
          <p:nvPr>
            <p:ph type="ftr" sz="quarter" idx="11"/>
          </p:nvPr>
        </p:nvSpPr>
        <p:spPr/>
        <p:txBody>
          <a:bodyPr/>
          <a:lstStyle/>
          <a:p>
            <a:r>
              <a:rPr lang="nl-NL"/>
              <a:t>Titel van de presentatie &gt; pas aan via &gt; Functie Koptekst en voettekst</a:t>
            </a:r>
          </a:p>
        </p:txBody>
      </p:sp>
      <p:sp>
        <p:nvSpPr>
          <p:cNvPr id="7" name="Slide Number Placeholder 6"/>
          <p:cNvSpPr>
            <a:spLocks noGrp="1"/>
          </p:cNvSpPr>
          <p:nvPr>
            <p:ph type="sldNum" sz="quarter" idx="12"/>
          </p:nvPr>
        </p:nvSpPr>
        <p:spPr/>
        <p:txBody>
          <a:bodyPr/>
          <a:lstStyle/>
          <a:p>
            <a:fld id="{14F1411D-0280-154F-AEAC-4C20B7AA46B2}" type="slidenum">
              <a:rPr lang="nl-NL" smtClean="0"/>
              <a:t>‹nr.›</a:t>
            </a:fld>
            <a:endParaRPr lang="nl-NL"/>
          </a:p>
        </p:txBody>
      </p:sp>
      <p:sp>
        <p:nvSpPr>
          <p:cNvPr id="8" name="Content Placeholder 2">
            <a:extLst>
              <a:ext uri="{FF2B5EF4-FFF2-40B4-BE49-F238E27FC236}">
                <a16:creationId xmlns:a16="http://schemas.microsoft.com/office/drawing/2014/main" id="{F02ABD8E-166C-7246-83C2-2C8FAB5CB4CA}"/>
              </a:ext>
            </a:extLst>
          </p:cNvPr>
          <p:cNvSpPr>
            <a:spLocks noGrp="1"/>
          </p:cNvSpPr>
          <p:nvPr>
            <p:ph idx="1"/>
          </p:nvPr>
        </p:nvSpPr>
        <p:spPr>
          <a:xfrm>
            <a:off x="539999" y="1295999"/>
            <a:ext cx="3671999" cy="316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9" name="Content Placeholder 2">
            <a:extLst>
              <a:ext uri="{FF2B5EF4-FFF2-40B4-BE49-F238E27FC236}">
                <a16:creationId xmlns:a16="http://schemas.microsoft.com/office/drawing/2014/main" id="{586C3F83-E772-8543-A83D-65C494FEB0D4}"/>
              </a:ext>
            </a:extLst>
          </p:cNvPr>
          <p:cNvSpPr>
            <a:spLocks noGrp="1"/>
          </p:cNvSpPr>
          <p:nvPr>
            <p:ph idx="13"/>
          </p:nvPr>
        </p:nvSpPr>
        <p:spPr>
          <a:xfrm>
            <a:off x="4948650" y="1295999"/>
            <a:ext cx="3671999" cy="316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1296857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455AE-F5E8-BE4C-A591-A6522D0AF3A6}" type="datetime4">
              <a:rPr lang="nl-NL" smtClean="0"/>
              <a:t>14 november 2023</a:t>
            </a:fld>
            <a:endParaRPr lang="nl-NL"/>
          </a:p>
        </p:txBody>
      </p:sp>
      <p:sp>
        <p:nvSpPr>
          <p:cNvPr id="3" name="Footer Placeholder 2"/>
          <p:cNvSpPr>
            <a:spLocks noGrp="1"/>
          </p:cNvSpPr>
          <p:nvPr>
            <p:ph type="ftr" sz="quarter" idx="11"/>
          </p:nvPr>
        </p:nvSpPr>
        <p:spPr/>
        <p:txBody>
          <a:bodyPr/>
          <a:lstStyle/>
          <a:p>
            <a:r>
              <a:rPr lang="nl-NL"/>
              <a:t>Titel van de presentatie &gt; pas aan via &gt; Functie Koptekst en voettekst</a:t>
            </a:r>
          </a:p>
        </p:txBody>
      </p:sp>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3292040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fsluiting">
    <p:bg>
      <p:bgPr>
        <a:solidFill>
          <a:schemeClr val="bg1"/>
        </a:solidFill>
        <a:effectLst/>
      </p:bgPr>
    </p:bg>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C3D39A6D-9014-5437-52C9-4FFBB80476AE}"/>
              </a:ext>
            </a:extLst>
          </p:cNvPr>
          <p:cNvSpPr>
            <a:spLocks noGrp="1" noChangeAspect="1"/>
          </p:cNvSpPr>
          <p:nvPr>
            <p:ph type="pic" idx="1" hasCustomPrompt="1"/>
          </p:nvPr>
        </p:nvSpPr>
        <p:spPr>
          <a:xfrm>
            <a:off x="0" y="0"/>
            <a:ext cx="9144000" cy="5143500"/>
          </a:xfrm>
          <a:solidFill>
            <a:schemeClr val="bg1">
              <a:lumMod val="85000"/>
            </a:schemeClr>
          </a:solidFill>
        </p:spPr>
        <p:txBody>
          <a:bodyPr lIns="1800000" tIns="720000" rIns="180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2" name="Date Placeholder 1"/>
          <p:cNvSpPr>
            <a:spLocks noGrp="1"/>
          </p:cNvSpPr>
          <p:nvPr>
            <p:ph type="dt" sz="half" idx="10"/>
          </p:nvPr>
        </p:nvSpPr>
        <p:spPr/>
        <p:txBody>
          <a:bodyPr/>
          <a:lstStyle/>
          <a:p>
            <a:fld id="{CC636EFB-2533-F548-8285-37FF0865AA95}" type="datetime4">
              <a:rPr lang="nl-NL" smtClean="0"/>
              <a:t>14 november 2023</a:t>
            </a:fld>
            <a:endParaRPr lang="nl-NL"/>
          </a:p>
        </p:txBody>
      </p:sp>
      <p:sp>
        <p:nvSpPr>
          <p:cNvPr id="3" name="Footer Placeholder 2"/>
          <p:cNvSpPr>
            <a:spLocks noGrp="1"/>
          </p:cNvSpPr>
          <p:nvPr>
            <p:ph type="ftr" sz="quarter" idx="11"/>
          </p:nvPr>
        </p:nvSpPr>
        <p:spPr/>
        <p:txBody>
          <a:bodyPr/>
          <a:lstStyle/>
          <a:p>
            <a:r>
              <a:rPr lang="nl-NL"/>
              <a:t>Titel van de presentatie &gt; pas aan via &gt; Functie Koptekst en voettekst</a:t>
            </a:r>
          </a:p>
        </p:txBody>
      </p:sp>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
        <p:nvSpPr>
          <p:cNvPr id="6" name="Text Placeholder 3" descr="CNV Onderwijs">
            <a:extLst>
              <a:ext uri="{FF2B5EF4-FFF2-40B4-BE49-F238E27FC236}">
                <a16:creationId xmlns:a16="http://schemas.microsoft.com/office/drawing/2014/main" id="{D324770D-3E04-FBC4-C45D-7E11953ACB01}"/>
              </a:ext>
            </a:extLst>
          </p:cNvPr>
          <p:cNvSpPr>
            <a:spLocks noGrp="1"/>
          </p:cNvSpPr>
          <p:nvPr>
            <p:ph type="body" sz="half" idx="2" hasCustomPrompt="1"/>
          </p:nvPr>
        </p:nvSpPr>
        <p:spPr>
          <a:xfrm>
            <a:off x="3132000" y="2016000"/>
            <a:ext cx="4031999" cy="1044000"/>
          </a:xfrm>
          <a:blipFill>
            <a:blip r:embed="rId2"/>
            <a:stretch>
              <a:fillRect/>
            </a:stretch>
          </a:blipFill>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dirty="0"/>
              <a:t> </a:t>
            </a:r>
          </a:p>
        </p:txBody>
      </p:sp>
    </p:spTree>
    <p:extLst>
      <p:ext uri="{BB962C8B-B14F-4D97-AF65-F5344CB8AC3E}">
        <p14:creationId xmlns:p14="http://schemas.microsoft.com/office/powerpoint/2010/main" val="4180855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el met tekst 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dirty="0"/>
              <a:t>Klik om stijl te bewerken</a:t>
            </a:r>
            <a:endParaRPr lang="en-US" dirty="0"/>
          </a:p>
        </p:txBody>
      </p:sp>
      <p:sp>
        <p:nvSpPr>
          <p:cNvPr id="5" name="Date Placeholder 4"/>
          <p:cNvSpPr>
            <a:spLocks noGrp="1"/>
          </p:cNvSpPr>
          <p:nvPr>
            <p:ph type="dt" sz="half" idx="10"/>
          </p:nvPr>
        </p:nvSpPr>
        <p:spPr/>
        <p:txBody>
          <a:bodyPr/>
          <a:lstStyle/>
          <a:p>
            <a:fld id="{B2C96F9E-5229-F645-8F5C-4EB949CEC216}" type="datetime4">
              <a:rPr lang="nl-NL" smtClean="0"/>
              <a:t>14 november 2023</a:t>
            </a:fld>
            <a:endParaRPr lang="nl-NL"/>
          </a:p>
        </p:txBody>
      </p:sp>
      <p:sp>
        <p:nvSpPr>
          <p:cNvPr id="6" name="Footer Placeholder 5"/>
          <p:cNvSpPr>
            <a:spLocks noGrp="1"/>
          </p:cNvSpPr>
          <p:nvPr>
            <p:ph type="ftr" sz="quarter" idx="11"/>
          </p:nvPr>
        </p:nvSpPr>
        <p:spPr/>
        <p:txBody>
          <a:bodyPr/>
          <a:lstStyle/>
          <a:p>
            <a:r>
              <a:rPr lang="nl-NL"/>
              <a:t>Titel van de presentatie &gt; pas aan via &gt; Functie Koptekst en voettekst</a:t>
            </a:r>
          </a:p>
        </p:txBody>
      </p:sp>
      <p:sp>
        <p:nvSpPr>
          <p:cNvPr id="7" name="Slide Number Placeholder 6"/>
          <p:cNvSpPr>
            <a:spLocks noGrp="1"/>
          </p:cNvSpPr>
          <p:nvPr>
            <p:ph type="sldNum" sz="quarter" idx="12"/>
          </p:nvPr>
        </p:nvSpPr>
        <p:spPr/>
        <p:txBody>
          <a:bodyPr/>
          <a:lstStyle/>
          <a:p>
            <a:fld id="{14F1411D-0280-154F-AEAC-4C20B7AA46B2}" type="slidenum">
              <a:rPr lang="nl-NL" smtClean="0"/>
              <a:t>‹nr.›</a:t>
            </a:fld>
            <a:endParaRPr lang="nl-NL"/>
          </a:p>
        </p:txBody>
      </p:sp>
      <p:sp>
        <p:nvSpPr>
          <p:cNvPr id="8" name="Content Placeholder 2">
            <a:extLst>
              <a:ext uri="{FF2B5EF4-FFF2-40B4-BE49-F238E27FC236}">
                <a16:creationId xmlns:a16="http://schemas.microsoft.com/office/drawing/2014/main" id="{F02ABD8E-166C-7246-83C2-2C8FAB5CB4CA}"/>
              </a:ext>
            </a:extLst>
          </p:cNvPr>
          <p:cNvSpPr>
            <a:spLocks noGrp="1"/>
          </p:cNvSpPr>
          <p:nvPr>
            <p:ph idx="1"/>
          </p:nvPr>
        </p:nvSpPr>
        <p:spPr>
          <a:xfrm>
            <a:off x="540000" y="2843999"/>
            <a:ext cx="3240000" cy="1980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9" name="Tijdelijke aanduiding voor afbeelding 8">
            <a:extLst>
              <a:ext uri="{FF2B5EF4-FFF2-40B4-BE49-F238E27FC236}">
                <a16:creationId xmlns:a16="http://schemas.microsoft.com/office/drawing/2014/main" id="{33FE797A-7404-A349-8B6F-C8ACFE2B7CE8}"/>
              </a:ext>
            </a:extLst>
          </p:cNvPr>
          <p:cNvSpPr>
            <a:spLocks noGrp="1" noChangeAspect="1"/>
          </p:cNvSpPr>
          <p:nvPr>
            <p:ph type="pic" idx="14" hasCustomPrompt="1"/>
          </p:nvPr>
        </p:nvSpPr>
        <p:spPr>
          <a:xfrm>
            <a:off x="4032000" y="-1"/>
            <a:ext cx="5111353" cy="4604401"/>
          </a:xfrm>
          <a:custGeom>
            <a:avLst/>
            <a:gdLst>
              <a:gd name="connsiteX0" fmla="*/ 0 w 5111353"/>
              <a:gd name="connsiteY0" fmla="*/ 0 h 4604401"/>
              <a:gd name="connsiteX1" fmla="*/ 647352 w 5111353"/>
              <a:gd name="connsiteY1" fmla="*/ 0 h 4604401"/>
              <a:gd name="connsiteX2" fmla="*/ 4464001 w 5111353"/>
              <a:gd name="connsiteY2" fmla="*/ 0 h 4604401"/>
              <a:gd name="connsiteX3" fmla="*/ 5111353 w 5111353"/>
              <a:gd name="connsiteY3" fmla="*/ 0 h 4604401"/>
              <a:gd name="connsiteX4" fmla="*/ 5111353 w 5111353"/>
              <a:gd name="connsiteY4" fmla="*/ 1 h 4604401"/>
              <a:gd name="connsiteX5" fmla="*/ 5111353 w 5111353"/>
              <a:gd name="connsiteY5" fmla="*/ 3949701 h 4604401"/>
              <a:gd name="connsiteX6" fmla="*/ 5111353 w 5111353"/>
              <a:gd name="connsiteY6" fmla="*/ 4604401 h 4604401"/>
              <a:gd name="connsiteX7" fmla="*/ 4464001 w 5111353"/>
              <a:gd name="connsiteY7" fmla="*/ 4604401 h 4604401"/>
              <a:gd name="connsiteX8" fmla="*/ 976786 w 5111353"/>
              <a:gd name="connsiteY8" fmla="*/ 4604401 h 4604401"/>
              <a:gd name="connsiteX9" fmla="*/ 329434 w 5111353"/>
              <a:gd name="connsiteY9" fmla="*/ 4604401 h 4604401"/>
              <a:gd name="connsiteX10" fmla="*/ 0 w 5111353"/>
              <a:gd name="connsiteY10" fmla="*/ 4274962 h 460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11353" h="4604401">
                <a:moveTo>
                  <a:pt x="0" y="0"/>
                </a:moveTo>
                <a:lnTo>
                  <a:pt x="647352" y="0"/>
                </a:lnTo>
                <a:lnTo>
                  <a:pt x="4464001" y="0"/>
                </a:lnTo>
                <a:lnTo>
                  <a:pt x="5111353" y="0"/>
                </a:lnTo>
                <a:lnTo>
                  <a:pt x="5111353" y="1"/>
                </a:lnTo>
                <a:lnTo>
                  <a:pt x="5111353" y="3949701"/>
                </a:lnTo>
                <a:lnTo>
                  <a:pt x="5111353" y="4604401"/>
                </a:lnTo>
                <a:lnTo>
                  <a:pt x="4464001" y="4604401"/>
                </a:lnTo>
                <a:lnTo>
                  <a:pt x="976786" y="4604401"/>
                </a:lnTo>
                <a:lnTo>
                  <a:pt x="329434" y="4604401"/>
                </a:lnTo>
                <a:cubicBezTo>
                  <a:pt x="147495" y="4604401"/>
                  <a:pt x="0" y="4456906"/>
                  <a:pt x="0" y="4274962"/>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pic>
        <p:nvPicPr>
          <p:cNvPr id="11" name="Afbeelding 10">
            <a:extLst>
              <a:ext uri="{FF2B5EF4-FFF2-40B4-BE49-F238E27FC236}">
                <a16:creationId xmlns:a16="http://schemas.microsoft.com/office/drawing/2014/main" id="{95923710-EE4B-044E-ADC7-78D9BB63EAAA}"/>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498006" y="496800"/>
            <a:ext cx="2294763" cy="593598"/>
          </a:xfrm>
          <a:prstGeom prst="rect">
            <a:avLst/>
          </a:prstGeom>
        </p:spPr>
      </p:pic>
    </p:spTree>
    <p:extLst>
      <p:ext uri="{BB962C8B-B14F-4D97-AF65-F5344CB8AC3E}">
        <p14:creationId xmlns:p14="http://schemas.microsoft.com/office/powerpoint/2010/main" val="174861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2">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id="{307E6363-5F0D-E34E-951A-F9CB3269F840}"/>
              </a:ext>
            </a:extLst>
          </p:cNvPr>
          <p:cNvSpPr>
            <a:spLocks noGrp="1" noChangeAspect="1"/>
          </p:cNvSpPr>
          <p:nvPr>
            <p:ph type="pic" idx="13"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540000 h 5143500"/>
              <a:gd name="connsiteX3" fmla="*/ 5009434 w 9144000"/>
              <a:gd name="connsiteY3" fmla="*/ 540000 h 5143500"/>
              <a:gd name="connsiteX4" fmla="*/ 4680000 w 9144000"/>
              <a:gd name="connsiteY4" fmla="*/ 869440 h 5143500"/>
              <a:gd name="connsiteX5" fmla="*/ 4680000 w 9144000"/>
              <a:gd name="connsiteY5" fmla="*/ 5143500 h 5143500"/>
              <a:gd name="connsiteX6" fmla="*/ 0 w 9144000"/>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143500">
                <a:moveTo>
                  <a:pt x="0" y="0"/>
                </a:moveTo>
                <a:lnTo>
                  <a:pt x="9144000" y="0"/>
                </a:lnTo>
                <a:lnTo>
                  <a:pt x="9144000" y="540000"/>
                </a:lnTo>
                <a:lnTo>
                  <a:pt x="5009434" y="540000"/>
                </a:lnTo>
                <a:cubicBezTo>
                  <a:pt x="4827496" y="540000"/>
                  <a:pt x="4680000" y="687495"/>
                  <a:pt x="4680000" y="869440"/>
                </a:cubicBezTo>
                <a:lnTo>
                  <a:pt x="4680000" y="5143500"/>
                </a:lnTo>
                <a:lnTo>
                  <a:pt x="0" y="5143500"/>
                </a:lnTo>
                <a:close/>
              </a:path>
            </a:pathLst>
          </a:custGeom>
          <a:solidFill>
            <a:schemeClr val="bg1">
              <a:lumMod val="85000"/>
            </a:schemeClr>
          </a:solidFill>
        </p:spPr>
        <p:txBody>
          <a:bodyPr wrap="square" lIns="360000" tIns="720000" rIns="4824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2" name="Title 1"/>
          <p:cNvSpPr>
            <a:spLocks noGrp="1"/>
          </p:cNvSpPr>
          <p:nvPr>
            <p:ph type="ctrTitle"/>
          </p:nvPr>
        </p:nvSpPr>
        <p:spPr>
          <a:xfrm>
            <a:off x="5220000" y="2088000"/>
            <a:ext cx="3672000" cy="2016000"/>
          </a:xfrm>
        </p:spPr>
        <p:txBody>
          <a:bodyPr anchor="b" anchorCtr="0"/>
          <a:lstStyle>
            <a:lvl1pPr algn="l">
              <a:defRPr sz="3600"/>
            </a:lvl1pPr>
          </a:lstStyle>
          <a:p>
            <a:r>
              <a:rPr lang="nl-NL"/>
              <a:t>Klik om stijl te bewerken</a:t>
            </a:r>
            <a:endParaRPr lang="en-US" dirty="0"/>
          </a:p>
        </p:txBody>
      </p:sp>
      <p:sp>
        <p:nvSpPr>
          <p:cNvPr id="3" name="Subtitle 2"/>
          <p:cNvSpPr>
            <a:spLocks noGrp="1"/>
          </p:cNvSpPr>
          <p:nvPr>
            <p:ph type="subTitle" idx="1"/>
          </p:nvPr>
        </p:nvSpPr>
        <p:spPr>
          <a:xfrm>
            <a:off x="5220000" y="4192620"/>
            <a:ext cx="3672000" cy="792000"/>
          </a:xfrm>
        </p:spPr>
        <p:txBody>
          <a:bodyPr anchor="t" anchorCtr="0"/>
          <a:lstStyle>
            <a:lvl1pPr marL="0" indent="0" algn="l">
              <a:lnSpc>
                <a:spcPct val="90000"/>
              </a:lnSpc>
              <a:buNone/>
              <a:defRPr sz="1800" b="1">
                <a:solidFill>
                  <a:schemeClr val="tx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8" name="Afbeelding 7" descr="CNV Onderwijs">
            <a:extLst>
              <a:ext uri="{FF2B5EF4-FFF2-40B4-BE49-F238E27FC236}">
                <a16:creationId xmlns:a16="http://schemas.microsoft.com/office/drawing/2014/main" id="{6E4E0651-CED5-5A44-96F8-113E14E0D323}"/>
              </a:ext>
            </a:extLst>
          </p:cNvPr>
          <p:cNvPicPr>
            <a:picLocks noChangeAspect="1"/>
          </p:cNvPicPr>
          <p:nvPr userDrawn="1"/>
        </p:nvPicPr>
        <p:blipFill>
          <a:blip r:embed="rId2"/>
          <a:srcRect/>
          <a:stretch/>
        </p:blipFill>
        <p:spPr>
          <a:xfrm>
            <a:off x="5166000" y="1027254"/>
            <a:ext cx="2898648" cy="749808"/>
          </a:xfrm>
          <a:prstGeom prst="rect">
            <a:avLst/>
          </a:prstGeom>
        </p:spPr>
      </p:pic>
    </p:spTree>
    <p:extLst>
      <p:ext uri="{BB962C8B-B14F-4D97-AF65-F5344CB8AC3E}">
        <p14:creationId xmlns:p14="http://schemas.microsoft.com/office/powerpoint/2010/main" val="2306105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met tekst 2">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10" name="Title 1">
            <a:extLst>
              <a:ext uri="{FF2B5EF4-FFF2-40B4-BE49-F238E27FC236}">
                <a16:creationId xmlns:a16="http://schemas.microsoft.com/office/drawing/2014/main" id="{FEF79152-8A88-5048-B0E3-191DED6F1D28}"/>
              </a:ext>
            </a:extLst>
          </p:cNvPr>
          <p:cNvSpPr>
            <a:spLocks noGrp="1"/>
          </p:cNvSpPr>
          <p:nvPr>
            <p:ph type="title"/>
          </p:nvPr>
        </p:nvSpPr>
        <p:spPr>
          <a:xfrm>
            <a:off x="540001" y="1332000"/>
            <a:ext cx="3240000" cy="1260000"/>
          </a:xfrm>
        </p:spPr>
        <p:txBody>
          <a:bodyPr/>
          <a:lstStyle/>
          <a:p>
            <a:r>
              <a:rPr lang="nl-NL" dirty="0"/>
              <a:t>Klik om stijl te bewerken</a:t>
            </a:r>
            <a:endParaRPr lang="en-US" dirty="0"/>
          </a:p>
        </p:txBody>
      </p:sp>
      <p:sp>
        <p:nvSpPr>
          <p:cNvPr id="11" name="Content Placeholder 2">
            <a:extLst>
              <a:ext uri="{FF2B5EF4-FFF2-40B4-BE49-F238E27FC236}">
                <a16:creationId xmlns:a16="http://schemas.microsoft.com/office/drawing/2014/main" id="{3247C07A-CE4D-5B40-A1BE-4BF4429E0F28}"/>
              </a:ext>
            </a:extLst>
          </p:cNvPr>
          <p:cNvSpPr>
            <a:spLocks noGrp="1"/>
          </p:cNvSpPr>
          <p:nvPr>
            <p:ph idx="1"/>
          </p:nvPr>
        </p:nvSpPr>
        <p:spPr>
          <a:xfrm>
            <a:off x="540000" y="2843999"/>
            <a:ext cx="3240000" cy="1980000"/>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8" name="Picture Placeholder 2">
            <a:extLst>
              <a:ext uri="{FF2B5EF4-FFF2-40B4-BE49-F238E27FC236}">
                <a16:creationId xmlns:a16="http://schemas.microsoft.com/office/drawing/2014/main" id="{E6655BDA-DB2C-9E4F-84AE-169BA2D2C99D}"/>
              </a:ext>
            </a:extLst>
          </p:cNvPr>
          <p:cNvSpPr>
            <a:spLocks noGrp="1"/>
          </p:cNvSpPr>
          <p:nvPr>
            <p:ph type="pic" idx="13" hasCustomPrompt="1"/>
          </p:nvPr>
        </p:nvSpPr>
        <p:spPr>
          <a:xfrm>
            <a:off x="4032000" y="-2"/>
            <a:ext cx="5112000" cy="5143501"/>
          </a:xfrm>
          <a:solidFill>
            <a:schemeClr val="bg1">
              <a:lumMod val="85000"/>
            </a:schemeClr>
          </a:solidFill>
        </p:spPr>
        <p:txBody>
          <a:bodyPr lIns="360000" tIns="720000" rIns="36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Tree>
    <p:extLst>
      <p:ext uri="{BB962C8B-B14F-4D97-AF65-F5344CB8AC3E}">
        <p14:creationId xmlns:p14="http://schemas.microsoft.com/office/powerpoint/2010/main" val="3098218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met tekst 3">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9" name="Tijdelijke aanduiding voor afbeelding 8">
            <a:extLst>
              <a:ext uri="{FF2B5EF4-FFF2-40B4-BE49-F238E27FC236}">
                <a16:creationId xmlns:a16="http://schemas.microsoft.com/office/drawing/2014/main" id="{9C0A798F-6631-5A4E-A4FA-356026216F6A}"/>
              </a:ext>
            </a:extLst>
          </p:cNvPr>
          <p:cNvSpPr>
            <a:spLocks noGrp="1" noChangeAspect="1"/>
          </p:cNvSpPr>
          <p:nvPr>
            <p:ph type="pic" idx="14" hasCustomPrompt="1"/>
          </p:nvPr>
        </p:nvSpPr>
        <p:spPr>
          <a:xfrm>
            <a:off x="4032000" y="539999"/>
            <a:ext cx="5112000" cy="4603500"/>
          </a:xfrm>
          <a:custGeom>
            <a:avLst/>
            <a:gdLst>
              <a:gd name="connsiteX0" fmla="*/ 329434 w 5112000"/>
              <a:gd name="connsiteY0" fmla="*/ 0 h 4603500"/>
              <a:gd name="connsiteX1" fmla="*/ 977434 w 5112000"/>
              <a:gd name="connsiteY1" fmla="*/ 0 h 4603500"/>
              <a:gd name="connsiteX2" fmla="*/ 4464000 w 5112000"/>
              <a:gd name="connsiteY2" fmla="*/ 0 h 4603500"/>
              <a:gd name="connsiteX3" fmla="*/ 5112000 w 5112000"/>
              <a:gd name="connsiteY3" fmla="*/ 0 h 4603500"/>
              <a:gd name="connsiteX4" fmla="*/ 5112000 w 5112000"/>
              <a:gd name="connsiteY4" fmla="*/ 611101 h 4603500"/>
              <a:gd name="connsiteX5" fmla="*/ 5112000 w 5112000"/>
              <a:gd name="connsiteY5" fmla="*/ 3992399 h 4603500"/>
              <a:gd name="connsiteX6" fmla="*/ 5112000 w 5112000"/>
              <a:gd name="connsiteY6" fmla="*/ 4603500 h 4603500"/>
              <a:gd name="connsiteX7" fmla="*/ 4464000 w 5112000"/>
              <a:gd name="connsiteY7" fmla="*/ 4603500 h 4603500"/>
              <a:gd name="connsiteX8" fmla="*/ 648000 w 5112000"/>
              <a:gd name="connsiteY8" fmla="*/ 4603500 h 4603500"/>
              <a:gd name="connsiteX9" fmla="*/ 0 w 5112000"/>
              <a:gd name="connsiteY9" fmla="*/ 4603500 h 4603500"/>
              <a:gd name="connsiteX10" fmla="*/ 0 w 5112000"/>
              <a:gd name="connsiteY10" fmla="*/ 3992399 h 4603500"/>
              <a:gd name="connsiteX11" fmla="*/ 0 w 5112000"/>
              <a:gd name="connsiteY11" fmla="*/ 940131 h 4603500"/>
              <a:gd name="connsiteX12" fmla="*/ 0 w 5112000"/>
              <a:gd name="connsiteY12" fmla="*/ 329030 h 4603500"/>
              <a:gd name="connsiteX13" fmla="*/ 329434 w 5112000"/>
              <a:gd name="connsiteY13" fmla="*/ 0 h 46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112000" h="4603500">
                <a:moveTo>
                  <a:pt x="329434" y="0"/>
                </a:moveTo>
                <a:lnTo>
                  <a:pt x="977434" y="0"/>
                </a:lnTo>
                <a:lnTo>
                  <a:pt x="4464000" y="0"/>
                </a:lnTo>
                <a:lnTo>
                  <a:pt x="5112000" y="0"/>
                </a:lnTo>
                <a:lnTo>
                  <a:pt x="5112000" y="611101"/>
                </a:lnTo>
                <a:lnTo>
                  <a:pt x="5112000" y="3992399"/>
                </a:lnTo>
                <a:lnTo>
                  <a:pt x="5112000" y="4603500"/>
                </a:lnTo>
                <a:lnTo>
                  <a:pt x="4464000" y="4603500"/>
                </a:lnTo>
                <a:lnTo>
                  <a:pt x="648000" y="4603500"/>
                </a:lnTo>
                <a:lnTo>
                  <a:pt x="0" y="4603500"/>
                </a:lnTo>
                <a:lnTo>
                  <a:pt x="0" y="3992399"/>
                </a:lnTo>
                <a:lnTo>
                  <a:pt x="0" y="940131"/>
                </a:lnTo>
                <a:lnTo>
                  <a:pt x="0" y="329030"/>
                </a:lnTo>
                <a:cubicBezTo>
                  <a:pt x="0" y="147311"/>
                  <a:pt x="147496" y="0"/>
                  <a:pt x="329434" y="0"/>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10" name="Title 1">
            <a:extLst>
              <a:ext uri="{FF2B5EF4-FFF2-40B4-BE49-F238E27FC236}">
                <a16:creationId xmlns:a16="http://schemas.microsoft.com/office/drawing/2014/main" id="{FEF79152-8A88-5048-B0E3-191DED6F1D28}"/>
              </a:ext>
            </a:extLst>
          </p:cNvPr>
          <p:cNvSpPr>
            <a:spLocks noGrp="1"/>
          </p:cNvSpPr>
          <p:nvPr>
            <p:ph type="title"/>
          </p:nvPr>
        </p:nvSpPr>
        <p:spPr>
          <a:xfrm>
            <a:off x="540001" y="1332000"/>
            <a:ext cx="3240000" cy="1260000"/>
          </a:xfrm>
        </p:spPr>
        <p:txBody>
          <a:bodyPr/>
          <a:lstStyle/>
          <a:p>
            <a:r>
              <a:rPr lang="nl-NL" dirty="0"/>
              <a:t>Klik om stijl te bewerken</a:t>
            </a:r>
            <a:endParaRPr lang="en-US" dirty="0"/>
          </a:p>
        </p:txBody>
      </p:sp>
      <p:sp>
        <p:nvSpPr>
          <p:cNvPr id="11" name="Content Placeholder 2">
            <a:extLst>
              <a:ext uri="{FF2B5EF4-FFF2-40B4-BE49-F238E27FC236}">
                <a16:creationId xmlns:a16="http://schemas.microsoft.com/office/drawing/2014/main" id="{3247C07A-CE4D-5B40-A1BE-4BF4429E0F28}"/>
              </a:ext>
            </a:extLst>
          </p:cNvPr>
          <p:cNvSpPr>
            <a:spLocks noGrp="1"/>
          </p:cNvSpPr>
          <p:nvPr>
            <p:ph idx="1"/>
          </p:nvPr>
        </p:nvSpPr>
        <p:spPr>
          <a:xfrm>
            <a:off x="540000" y="2843999"/>
            <a:ext cx="3240000" cy="1980000"/>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Tree>
    <p:extLst>
      <p:ext uri="{BB962C8B-B14F-4D97-AF65-F5344CB8AC3E}">
        <p14:creationId xmlns:p14="http://schemas.microsoft.com/office/powerpoint/2010/main" val="3998737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met tekst 4">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10" name="Tijdelijke aanduiding voor afbeelding 9">
            <a:extLst>
              <a:ext uri="{FF2B5EF4-FFF2-40B4-BE49-F238E27FC236}">
                <a16:creationId xmlns:a16="http://schemas.microsoft.com/office/drawing/2014/main" id="{CE438162-8662-2B40-81E9-2229D3EF7AB8}"/>
              </a:ext>
            </a:extLst>
          </p:cNvPr>
          <p:cNvSpPr>
            <a:spLocks noGrp="1" noChangeAspect="1"/>
          </p:cNvSpPr>
          <p:nvPr>
            <p:ph type="pic" idx="14" hasCustomPrompt="1"/>
          </p:nvPr>
        </p:nvSpPr>
        <p:spPr>
          <a:xfrm>
            <a:off x="4032000" y="-1"/>
            <a:ext cx="5111353" cy="4604401"/>
          </a:xfrm>
          <a:custGeom>
            <a:avLst/>
            <a:gdLst>
              <a:gd name="connsiteX0" fmla="*/ 0 w 5111353"/>
              <a:gd name="connsiteY0" fmla="*/ 0 h 4604401"/>
              <a:gd name="connsiteX1" fmla="*/ 647352 w 5111353"/>
              <a:gd name="connsiteY1" fmla="*/ 0 h 4604401"/>
              <a:gd name="connsiteX2" fmla="*/ 4464001 w 5111353"/>
              <a:gd name="connsiteY2" fmla="*/ 0 h 4604401"/>
              <a:gd name="connsiteX3" fmla="*/ 5111353 w 5111353"/>
              <a:gd name="connsiteY3" fmla="*/ 0 h 4604401"/>
              <a:gd name="connsiteX4" fmla="*/ 5111353 w 5111353"/>
              <a:gd name="connsiteY4" fmla="*/ 1 h 4604401"/>
              <a:gd name="connsiteX5" fmla="*/ 5111353 w 5111353"/>
              <a:gd name="connsiteY5" fmla="*/ 3949701 h 4604401"/>
              <a:gd name="connsiteX6" fmla="*/ 5111353 w 5111353"/>
              <a:gd name="connsiteY6" fmla="*/ 4604401 h 4604401"/>
              <a:gd name="connsiteX7" fmla="*/ 4464001 w 5111353"/>
              <a:gd name="connsiteY7" fmla="*/ 4604401 h 4604401"/>
              <a:gd name="connsiteX8" fmla="*/ 976786 w 5111353"/>
              <a:gd name="connsiteY8" fmla="*/ 4604401 h 4604401"/>
              <a:gd name="connsiteX9" fmla="*/ 329434 w 5111353"/>
              <a:gd name="connsiteY9" fmla="*/ 4604401 h 4604401"/>
              <a:gd name="connsiteX10" fmla="*/ 0 w 5111353"/>
              <a:gd name="connsiteY10" fmla="*/ 4274962 h 460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11353" h="4604401">
                <a:moveTo>
                  <a:pt x="0" y="0"/>
                </a:moveTo>
                <a:lnTo>
                  <a:pt x="647352" y="0"/>
                </a:lnTo>
                <a:lnTo>
                  <a:pt x="4464001" y="0"/>
                </a:lnTo>
                <a:lnTo>
                  <a:pt x="5111353" y="0"/>
                </a:lnTo>
                <a:lnTo>
                  <a:pt x="5111353" y="1"/>
                </a:lnTo>
                <a:lnTo>
                  <a:pt x="5111353" y="3949701"/>
                </a:lnTo>
                <a:lnTo>
                  <a:pt x="5111353" y="4604401"/>
                </a:lnTo>
                <a:lnTo>
                  <a:pt x="4464001" y="4604401"/>
                </a:lnTo>
                <a:lnTo>
                  <a:pt x="976786" y="4604401"/>
                </a:lnTo>
                <a:lnTo>
                  <a:pt x="329434" y="4604401"/>
                </a:lnTo>
                <a:cubicBezTo>
                  <a:pt x="147495" y="4604401"/>
                  <a:pt x="0" y="4456906"/>
                  <a:pt x="0" y="4274962"/>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12" name="Title 1">
            <a:extLst>
              <a:ext uri="{FF2B5EF4-FFF2-40B4-BE49-F238E27FC236}">
                <a16:creationId xmlns:a16="http://schemas.microsoft.com/office/drawing/2014/main" id="{31D35CFE-E95C-9A43-A186-AEC69CB1E5A6}"/>
              </a:ext>
            </a:extLst>
          </p:cNvPr>
          <p:cNvSpPr>
            <a:spLocks noGrp="1"/>
          </p:cNvSpPr>
          <p:nvPr>
            <p:ph type="title"/>
          </p:nvPr>
        </p:nvSpPr>
        <p:spPr>
          <a:xfrm>
            <a:off x="540001" y="1332000"/>
            <a:ext cx="3240000" cy="1260000"/>
          </a:xfrm>
        </p:spPr>
        <p:txBody>
          <a:bodyPr/>
          <a:lstStyle/>
          <a:p>
            <a:r>
              <a:rPr lang="nl-NL" dirty="0"/>
              <a:t>Klik om stijl te bewerken</a:t>
            </a:r>
            <a:endParaRPr lang="en-US" dirty="0"/>
          </a:p>
        </p:txBody>
      </p:sp>
      <p:sp>
        <p:nvSpPr>
          <p:cNvPr id="13" name="Content Placeholder 2">
            <a:extLst>
              <a:ext uri="{FF2B5EF4-FFF2-40B4-BE49-F238E27FC236}">
                <a16:creationId xmlns:a16="http://schemas.microsoft.com/office/drawing/2014/main" id="{F7F2B559-96A5-2244-B7B4-6E14547307CD}"/>
              </a:ext>
            </a:extLst>
          </p:cNvPr>
          <p:cNvSpPr>
            <a:spLocks noGrp="1"/>
          </p:cNvSpPr>
          <p:nvPr>
            <p:ph idx="1"/>
          </p:nvPr>
        </p:nvSpPr>
        <p:spPr>
          <a:xfrm>
            <a:off x="540000" y="2843999"/>
            <a:ext cx="3240000" cy="1980000"/>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Tree>
    <p:extLst>
      <p:ext uri="{BB962C8B-B14F-4D97-AF65-F5344CB8AC3E}">
        <p14:creationId xmlns:p14="http://schemas.microsoft.com/office/powerpoint/2010/main" val="2520242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bg>
      <p:bgPr>
        <a:solidFill>
          <a:schemeClr val="tx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455AE-F5E8-BE4C-A591-A6522D0AF3A6}" type="datetime4">
              <a:rPr lang="nl-NL" smtClean="0"/>
              <a:t>14 november 2023</a:t>
            </a:fld>
            <a:endParaRPr lang="nl-NL"/>
          </a:p>
        </p:txBody>
      </p:sp>
      <p:sp>
        <p:nvSpPr>
          <p:cNvPr id="3" name="Footer Placeholder 2"/>
          <p:cNvSpPr>
            <a:spLocks noGrp="1"/>
          </p:cNvSpPr>
          <p:nvPr>
            <p:ph type="ftr" sz="quarter" idx="11"/>
          </p:nvPr>
        </p:nvSpPr>
        <p:spPr/>
        <p:txBody>
          <a:bodyPr/>
          <a:lstStyle/>
          <a:p>
            <a:r>
              <a:rPr lang="nl-NL"/>
              <a:t>Titel van de presentatie &gt; pas aan via &gt; Functie Koptekst en voettekst</a:t>
            </a:r>
          </a:p>
        </p:txBody>
      </p:sp>
      <p:sp>
        <p:nvSpPr>
          <p:cNvPr id="4" name="Slide Number Placeholder 3"/>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142325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3">
    <p:spTree>
      <p:nvGrpSpPr>
        <p:cNvPr id="1" name=""/>
        <p:cNvGrpSpPr/>
        <p:nvPr/>
      </p:nvGrpSpPr>
      <p:grpSpPr>
        <a:xfrm>
          <a:off x="0" y="0"/>
          <a:ext cx="0" cy="0"/>
          <a:chOff x="0" y="0"/>
          <a:chExt cx="0" cy="0"/>
        </a:xfrm>
      </p:grpSpPr>
      <p:sp>
        <p:nvSpPr>
          <p:cNvPr id="2" name="Title 1"/>
          <p:cNvSpPr>
            <a:spLocks noGrp="1"/>
          </p:cNvSpPr>
          <p:nvPr>
            <p:ph type="ctrTitle"/>
          </p:nvPr>
        </p:nvSpPr>
        <p:spPr>
          <a:xfrm>
            <a:off x="539999" y="2088000"/>
            <a:ext cx="3672000" cy="2016000"/>
          </a:xfrm>
        </p:spPr>
        <p:txBody>
          <a:bodyPr anchor="b" anchorCtr="0"/>
          <a:lstStyle>
            <a:lvl1pPr algn="l">
              <a:defRPr sz="3600"/>
            </a:lvl1pPr>
          </a:lstStyle>
          <a:p>
            <a:r>
              <a:rPr lang="nl-NL"/>
              <a:t>Klik om stijl te bewerken</a:t>
            </a:r>
            <a:endParaRPr lang="en-US" dirty="0"/>
          </a:p>
        </p:txBody>
      </p:sp>
      <p:sp>
        <p:nvSpPr>
          <p:cNvPr id="3" name="Subtitle 2"/>
          <p:cNvSpPr>
            <a:spLocks noGrp="1"/>
          </p:cNvSpPr>
          <p:nvPr>
            <p:ph type="subTitle" idx="1"/>
          </p:nvPr>
        </p:nvSpPr>
        <p:spPr>
          <a:xfrm>
            <a:off x="539999" y="4192620"/>
            <a:ext cx="3672000" cy="792000"/>
          </a:xfrm>
        </p:spPr>
        <p:txBody>
          <a:bodyPr anchor="t" anchorCtr="0"/>
          <a:lstStyle>
            <a:lvl1pPr marL="0" indent="0" algn="l">
              <a:lnSpc>
                <a:spcPct val="90000"/>
              </a:lnSpc>
              <a:buNone/>
              <a:defRPr sz="1800" b="1">
                <a:solidFill>
                  <a:schemeClr val="tx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8" name="Afbeelding 7" descr="CNV Onderwijs">
            <a:extLst>
              <a:ext uri="{FF2B5EF4-FFF2-40B4-BE49-F238E27FC236}">
                <a16:creationId xmlns:a16="http://schemas.microsoft.com/office/drawing/2014/main" id="{6E4E0651-CED5-5A44-96F8-113E14E0D323}"/>
              </a:ext>
            </a:extLst>
          </p:cNvPr>
          <p:cNvPicPr>
            <a:picLocks noChangeAspect="1"/>
          </p:cNvPicPr>
          <p:nvPr userDrawn="1"/>
        </p:nvPicPr>
        <p:blipFill>
          <a:blip r:embed="rId2"/>
          <a:srcRect/>
          <a:stretch/>
        </p:blipFill>
        <p:spPr>
          <a:xfrm>
            <a:off x="486000" y="486000"/>
            <a:ext cx="2898648" cy="749808"/>
          </a:xfrm>
          <a:prstGeom prst="rect">
            <a:avLst/>
          </a:prstGeom>
        </p:spPr>
      </p:pic>
      <p:sp>
        <p:nvSpPr>
          <p:cNvPr id="11" name="Tijdelijke aanduiding voor afbeelding 10">
            <a:extLst>
              <a:ext uri="{FF2B5EF4-FFF2-40B4-BE49-F238E27FC236}">
                <a16:creationId xmlns:a16="http://schemas.microsoft.com/office/drawing/2014/main" id="{50977DD1-4944-6742-824C-D47ED18F4EE5}"/>
              </a:ext>
            </a:extLst>
          </p:cNvPr>
          <p:cNvSpPr>
            <a:spLocks noGrp="1" noChangeAspect="1"/>
          </p:cNvSpPr>
          <p:nvPr>
            <p:ph type="pic" idx="13" hasCustomPrompt="1"/>
          </p:nvPr>
        </p:nvSpPr>
        <p:spPr>
          <a:xfrm>
            <a:off x="4679999" y="-1"/>
            <a:ext cx="4464001" cy="4604401"/>
          </a:xfrm>
          <a:custGeom>
            <a:avLst/>
            <a:gdLst>
              <a:gd name="connsiteX0" fmla="*/ 0 w 4464001"/>
              <a:gd name="connsiteY0" fmla="*/ 0 h 4604401"/>
              <a:gd name="connsiteX1" fmla="*/ 4464001 w 4464001"/>
              <a:gd name="connsiteY1" fmla="*/ 0 h 4604401"/>
              <a:gd name="connsiteX2" fmla="*/ 4464001 w 4464001"/>
              <a:gd name="connsiteY2" fmla="*/ 1 h 4604401"/>
              <a:gd name="connsiteX3" fmla="*/ 4464001 w 4464001"/>
              <a:gd name="connsiteY3" fmla="*/ 3949701 h 4604401"/>
              <a:gd name="connsiteX4" fmla="*/ 4464001 w 4464001"/>
              <a:gd name="connsiteY4" fmla="*/ 4604401 h 4604401"/>
              <a:gd name="connsiteX5" fmla="*/ 329434 w 4464001"/>
              <a:gd name="connsiteY5" fmla="*/ 4604401 h 4604401"/>
              <a:gd name="connsiteX6" fmla="*/ 0 w 4464001"/>
              <a:gd name="connsiteY6" fmla="*/ 4274962 h 460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64001" h="4604401">
                <a:moveTo>
                  <a:pt x="0" y="0"/>
                </a:moveTo>
                <a:lnTo>
                  <a:pt x="4464001" y="0"/>
                </a:lnTo>
                <a:lnTo>
                  <a:pt x="4464001" y="1"/>
                </a:lnTo>
                <a:lnTo>
                  <a:pt x="4464001" y="3949701"/>
                </a:lnTo>
                <a:lnTo>
                  <a:pt x="4464001" y="4604401"/>
                </a:lnTo>
                <a:lnTo>
                  <a:pt x="329434" y="4604401"/>
                </a:lnTo>
                <a:cubicBezTo>
                  <a:pt x="147495" y="4604401"/>
                  <a:pt x="0" y="4456906"/>
                  <a:pt x="0" y="4274962"/>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Tree>
    <p:extLst>
      <p:ext uri="{BB962C8B-B14F-4D97-AF65-F5344CB8AC3E}">
        <p14:creationId xmlns:p14="http://schemas.microsoft.com/office/powerpoint/2010/main" val="287776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p afbeelding donker">
    <p:bg>
      <p:bgPr>
        <a:solidFill>
          <a:schemeClr val="bg1"/>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7CA90E4C-405D-C44C-16BE-7157D04D1935}"/>
              </a:ext>
            </a:extLst>
          </p:cNvPr>
          <p:cNvSpPr>
            <a:spLocks noGrp="1" noChangeAspect="1"/>
          </p:cNvSpPr>
          <p:nvPr>
            <p:ph type="pic" idx="13" hasCustomPrompt="1"/>
          </p:nvPr>
        </p:nvSpPr>
        <p:spPr>
          <a:xfrm>
            <a:off x="0" y="0"/>
            <a:ext cx="9144000" cy="5143500"/>
          </a:xfrm>
          <a:solidFill>
            <a:schemeClr val="bg1">
              <a:lumMod val="85000"/>
            </a:schemeClr>
          </a:solidFill>
        </p:spPr>
        <p:txBody>
          <a:bodyPr lIns="1800000" tIns="1260000" rIns="180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10" name="Text Placeholder 3" descr="CNV Onderwijs">
            <a:extLst>
              <a:ext uri="{FF2B5EF4-FFF2-40B4-BE49-F238E27FC236}">
                <a16:creationId xmlns:a16="http://schemas.microsoft.com/office/drawing/2014/main" id="{1AA46932-B76D-5C6A-DC70-2D33A0D3AAE6}"/>
              </a:ext>
            </a:extLst>
          </p:cNvPr>
          <p:cNvSpPr>
            <a:spLocks noGrp="1" noChangeAspect="1"/>
          </p:cNvSpPr>
          <p:nvPr>
            <p:ph type="body" sz="half" idx="2" hasCustomPrompt="1"/>
          </p:nvPr>
        </p:nvSpPr>
        <p:spPr>
          <a:xfrm>
            <a:off x="486000" y="486000"/>
            <a:ext cx="2898000" cy="750375"/>
          </a:xfrm>
          <a:blipFill>
            <a:blip r:embed="rId2"/>
            <a:stretch>
              <a:fillRect/>
            </a:stretch>
          </a:blipFill>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dirty="0"/>
              <a:t> </a:t>
            </a:r>
          </a:p>
        </p:txBody>
      </p:sp>
      <p:sp>
        <p:nvSpPr>
          <p:cNvPr id="2" name="Title 1"/>
          <p:cNvSpPr>
            <a:spLocks noGrp="1"/>
          </p:cNvSpPr>
          <p:nvPr>
            <p:ph type="ctrTitle"/>
          </p:nvPr>
        </p:nvSpPr>
        <p:spPr>
          <a:xfrm>
            <a:off x="539999" y="2088000"/>
            <a:ext cx="3672000" cy="2016000"/>
          </a:xfrm>
        </p:spPr>
        <p:txBody>
          <a:bodyPr anchor="b" anchorCtr="0"/>
          <a:lstStyle>
            <a:lvl1pPr algn="l">
              <a:defRPr sz="3600">
                <a:solidFill>
                  <a:schemeClr val="bg1"/>
                </a:solidFill>
              </a:defRPr>
            </a:lvl1pPr>
          </a:lstStyle>
          <a:p>
            <a:r>
              <a:rPr lang="nl-NL"/>
              <a:t>Klik om stijl te bewerken</a:t>
            </a:r>
            <a:endParaRPr lang="en-US" dirty="0"/>
          </a:p>
        </p:txBody>
      </p:sp>
      <p:sp>
        <p:nvSpPr>
          <p:cNvPr id="3" name="Subtitle 2"/>
          <p:cNvSpPr>
            <a:spLocks noGrp="1"/>
          </p:cNvSpPr>
          <p:nvPr>
            <p:ph type="subTitle" idx="1"/>
          </p:nvPr>
        </p:nvSpPr>
        <p:spPr>
          <a:xfrm>
            <a:off x="539999" y="4192620"/>
            <a:ext cx="3672000" cy="792000"/>
          </a:xfrm>
        </p:spPr>
        <p:txBody>
          <a:bodyPr anchor="t" anchorCtr="0"/>
          <a:lstStyle>
            <a:lvl1pPr marL="0" indent="0" algn="l">
              <a:lnSpc>
                <a:spcPct val="90000"/>
              </a:lnSpc>
              <a:buNone/>
              <a:defRPr sz="1800" b="1">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Tree>
    <p:extLst>
      <p:ext uri="{BB962C8B-B14F-4D97-AF65-F5344CB8AC3E}">
        <p14:creationId xmlns:p14="http://schemas.microsoft.com/office/powerpoint/2010/main" val="345584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op afbeelding licht">
    <p:bg>
      <p:bgPr>
        <a:solidFill>
          <a:schemeClr val="bg1"/>
        </a:solidFill>
        <a:effectLst/>
      </p:bgPr>
    </p:bg>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8D3B7052-CFCE-E6FC-5A7B-EF7B9DB40892}"/>
              </a:ext>
            </a:extLst>
          </p:cNvPr>
          <p:cNvSpPr>
            <a:spLocks noGrp="1" noChangeAspect="1"/>
          </p:cNvSpPr>
          <p:nvPr>
            <p:ph type="pic" idx="13" hasCustomPrompt="1"/>
          </p:nvPr>
        </p:nvSpPr>
        <p:spPr>
          <a:xfrm>
            <a:off x="0" y="0"/>
            <a:ext cx="9144000" cy="5143500"/>
          </a:xfrm>
          <a:solidFill>
            <a:schemeClr val="bg1">
              <a:lumMod val="85000"/>
            </a:schemeClr>
          </a:solidFill>
        </p:spPr>
        <p:txBody>
          <a:bodyPr lIns="1800000" tIns="1260000" rIns="1800000" anchor="t"/>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
        <p:nvSpPr>
          <p:cNvPr id="2" name="Title 1"/>
          <p:cNvSpPr>
            <a:spLocks noGrp="1"/>
          </p:cNvSpPr>
          <p:nvPr>
            <p:ph type="ctrTitle"/>
          </p:nvPr>
        </p:nvSpPr>
        <p:spPr>
          <a:xfrm>
            <a:off x="539999" y="2088000"/>
            <a:ext cx="3672000" cy="2016000"/>
          </a:xfrm>
        </p:spPr>
        <p:txBody>
          <a:bodyPr anchor="b" anchorCtr="0"/>
          <a:lstStyle>
            <a:lvl1pPr algn="l">
              <a:defRPr sz="360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539999" y="4192620"/>
            <a:ext cx="3672000" cy="792000"/>
          </a:xfrm>
        </p:spPr>
        <p:txBody>
          <a:bodyPr anchor="t" anchorCtr="0"/>
          <a:lstStyle>
            <a:lvl1pPr marL="0" indent="0" algn="l">
              <a:lnSpc>
                <a:spcPct val="90000"/>
              </a:lnSpc>
              <a:buNone/>
              <a:defRPr sz="1800" b="1">
                <a:solidFill>
                  <a:schemeClr val="tx2"/>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9" name="Text Placeholder 3" descr="CNV Onderwijs&#10;">
            <a:extLst>
              <a:ext uri="{FF2B5EF4-FFF2-40B4-BE49-F238E27FC236}">
                <a16:creationId xmlns:a16="http://schemas.microsoft.com/office/drawing/2014/main" id="{5D61D106-C93E-3C96-1B6D-F6C1E6903E30}"/>
              </a:ext>
            </a:extLst>
          </p:cNvPr>
          <p:cNvSpPr>
            <a:spLocks noGrp="1" noChangeAspect="1"/>
          </p:cNvSpPr>
          <p:nvPr>
            <p:ph type="body" sz="half" idx="2" hasCustomPrompt="1"/>
          </p:nvPr>
        </p:nvSpPr>
        <p:spPr>
          <a:xfrm>
            <a:off x="486000" y="486000"/>
            <a:ext cx="2898000" cy="750375"/>
          </a:xfrm>
          <a:blipFill>
            <a:blip r:embed="rId2"/>
            <a:stretch>
              <a:fillRect/>
            </a:stretch>
          </a:blipFill>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dirty="0"/>
              <a:t> </a:t>
            </a:r>
          </a:p>
        </p:txBody>
      </p:sp>
    </p:spTree>
    <p:extLst>
      <p:ext uri="{BB962C8B-B14F-4D97-AF65-F5344CB8AC3E}">
        <p14:creationId xmlns:p14="http://schemas.microsoft.com/office/powerpoint/2010/main" val="95917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p paa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10002" y="2412000"/>
            <a:ext cx="7523999" cy="1584000"/>
          </a:xfrm>
        </p:spPr>
        <p:txBody>
          <a:bodyPr anchor="b" anchorCtr="0"/>
          <a:lstStyle>
            <a:lvl1pPr algn="l">
              <a:defRPr sz="3600">
                <a:solidFill>
                  <a:schemeClr val="bg1"/>
                </a:solidFill>
              </a:defRPr>
            </a:lvl1pPr>
          </a:lstStyle>
          <a:p>
            <a:r>
              <a:rPr lang="nl-NL"/>
              <a:t>Klik om stijl te bewerken</a:t>
            </a:r>
            <a:endParaRPr lang="en-US" dirty="0"/>
          </a:p>
        </p:txBody>
      </p:sp>
      <p:sp>
        <p:nvSpPr>
          <p:cNvPr id="3" name="Subtitle 2"/>
          <p:cNvSpPr>
            <a:spLocks noGrp="1"/>
          </p:cNvSpPr>
          <p:nvPr>
            <p:ph type="subTitle" idx="1"/>
          </p:nvPr>
        </p:nvSpPr>
        <p:spPr>
          <a:xfrm>
            <a:off x="810002" y="4192621"/>
            <a:ext cx="7523998" cy="503999"/>
          </a:xfrm>
        </p:spPr>
        <p:txBody>
          <a:bodyPr anchor="t" anchorCtr="0"/>
          <a:lstStyle>
            <a:lvl1pPr marL="0" indent="0" algn="l">
              <a:lnSpc>
                <a:spcPct val="90000"/>
              </a:lnSpc>
              <a:buNone/>
              <a:defRPr sz="1800" b="1">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9" name="Afbeelding 8" descr="CNV Onderwijs">
            <a:extLst>
              <a:ext uri="{FF2B5EF4-FFF2-40B4-BE49-F238E27FC236}">
                <a16:creationId xmlns:a16="http://schemas.microsoft.com/office/drawing/2014/main" id="{1C82F7A5-FA0D-5543-BE69-6CC63CBE9707}"/>
              </a:ext>
              <a:ext uri="{C183D7F6-B498-43B3-948B-1728B52AA6E4}">
                <adec:decorative xmlns:adec="http://schemas.microsoft.com/office/drawing/2017/decorative" val="0"/>
              </a:ext>
            </a:extLst>
          </p:cNvPr>
          <p:cNvPicPr>
            <a:picLocks noChangeAspect="1"/>
          </p:cNvPicPr>
          <p:nvPr userDrawn="1"/>
        </p:nvPicPr>
        <p:blipFill>
          <a:blip r:embed="rId3"/>
          <a:srcRect/>
          <a:stretch/>
        </p:blipFill>
        <p:spPr>
          <a:xfrm>
            <a:off x="745200" y="746213"/>
            <a:ext cx="3422015" cy="885190"/>
          </a:xfrm>
          <a:prstGeom prst="rect">
            <a:avLst/>
          </a:prstGeom>
        </p:spPr>
      </p:pic>
    </p:spTree>
    <p:extLst>
      <p:ext uri="{BB962C8B-B14F-4D97-AF65-F5344CB8AC3E}">
        <p14:creationId xmlns:p14="http://schemas.microsoft.com/office/powerpoint/2010/main" val="359886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en teks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0001" y="1800000"/>
            <a:ext cx="8063999" cy="972000"/>
          </a:xfrm>
        </p:spPr>
        <p:txBody>
          <a:bodyPr anchor="ctr" anchorCtr="0"/>
          <a:lstStyle/>
          <a:p>
            <a:r>
              <a:rPr lang="nl-NL"/>
              <a:t>Klik om stijl te bewerken</a:t>
            </a:r>
            <a:endParaRPr lang="en-US" dirty="0"/>
          </a:p>
        </p:txBody>
      </p:sp>
      <p:sp>
        <p:nvSpPr>
          <p:cNvPr id="3" name="Content Placeholder 2"/>
          <p:cNvSpPr>
            <a:spLocks noGrp="1"/>
          </p:cNvSpPr>
          <p:nvPr>
            <p:ph idx="1"/>
          </p:nvPr>
        </p:nvSpPr>
        <p:spPr>
          <a:xfrm>
            <a:off x="539999" y="2916000"/>
            <a:ext cx="8063999" cy="170624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pic>
        <p:nvPicPr>
          <p:cNvPr id="7" name="Afbeelding 6">
            <a:extLst>
              <a:ext uri="{FF2B5EF4-FFF2-40B4-BE49-F238E27FC236}">
                <a16:creationId xmlns:a16="http://schemas.microsoft.com/office/drawing/2014/main" id="{947D1D37-E805-E940-8D7D-BE9166559045}"/>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498006" y="496800"/>
            <a:ext cx="2294763" cy="593598"/>
          </a:xfrm>
          <a:prstGeom prst="rect">
            <a:avLst/>
          </a:prstGeom>
        </p:spPr>
      </p:pic>
    </p:spTree>
    <p:extLst>
      <p:ext uri="{BB962C8B-B14F-4D97-AF65-F5344CB8AC3E}">
        <p14:creationId xmlns:p14="http://schemas.microsoft.com/office/powerpoint/2010/main" val="268929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539999" y="1295999"/>
            <a:ext cx="3672000" cy="316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15" name="Tijdelijke aanduiding voor afbeelding 14">
            <a:extLst>
              <a:ext uri="{FF2B5EF4-FFF2-40B4-BE49-F238E27FC236}">
                <a16:creationId xmlns:a16="http://schemas.microsoft.com/office/drawing/2014/main" id="{AAA59FBA-CE20-AF4C-82FA-039FBFE61E2B}"/>
              </a:ext>
            </a:extLst>
          </p:cNvPr>
          <p:cNvSpPr>
            <a:spLocks noGrp="1" noChangeAspect="1"/>
          </p:cNvSpPr>
          <p:nvPr>
            <p:ph type="pic" idx="13" hasCustomPrompt="1"/>
          </p:nvPr>
        </p:nvSpPr>
        <p:spPr>
          <a:xfrm>
            <a:off x="4680000" y="1152001"/>
            <a:ext cx="4464000" cy="3992399"/>
          </a:xfrm>
          <a:custGeom>
            <a:avLst/>
            <a:gdLst>
              <a:gd name="connsiteX0" fmla="*/ 329434 w 4464000"/>
              <a:gd name="connsiteY0" fmla="*/ 0 h 3992399"/>
              <a:gd name="connsiteX1" fmla="*/ 4464000 w 4464000"/>
              <a:gd name="connsiteY1" fmla="*/ 0 h 3992399"/>
              <a:gd name="connsiteX2" fmla="*/ 4464000 w 4464000"/>
              <a:gd name="connsiteY2" fmla="*/ 3992399 h 3992399"/>
              <a:gd name="connsiteX3" fmla="*/ 0 w 4464000"/>
              <a:gd name="connsiteY3" fmla="*/ 3992399 h 3992399"/>
              <a:gd name="connsiteX4" fmla="*/ 0 w 4464000"/>
              <a:gd name="connsiteY4" fmla="*/ 329030 h 3992399"/>
              <a:gd name="connsiteX5" fmla="*/ 329434 w 4464000"/>
              <a:gd name="connsiteY5" fmla="*/ 0 h 3992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4000" h="3992399">
                <a:moveTo>
                  <a:pt x="329434" y="0"/>
                </a:moveTo>
                <a:lnTo>
                  <a:pt x="4464000" y="0"/>
                </a:lnTo>
                <a:lnTo>
                  <a:pt x="4464000" y="3992399"/>
                </a:lnTo>
                <a:lnTo>
                  <a:pt x="0" y="3992399"/>
                </a:lnTo>
                <a:lnTo>
                  <a:pt x="0" y="329030"/>
                </a:lnTo>
                <a:cubicBezTo>
                  <a:pt x="0" y="147311"/>
                  <a:pt x="147496" y="0"/>
                  <a:pt x="329434" y="0"/>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Tree>
    <p:extLst>
      <p:ext uri="{BB962C8B-B14F-4D97-AF65-F5344CB8AC3E}">
        <p14:creationId xmlns:p14="http://schemas.microsoft.com/office/powerpoint/2010/main" val="412128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en afbeeldin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999" y="1295999"/>
            <a:ext cx="3672000" cy="316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Footer Placeholder 4"/>
          <p:cNvSpPr>
            <a:spLocks noGrp="1"/>
          </p:cNvSpPr>
          <p:nvPr>
            <p:ph type="ftr" sz="quarter" idx="11"/>
          </p:nvPr>
        </p:nvSpPr>
        <p:spPr/>
        <p:txBody>
          <a:bodyPr/>
          <a:lstStyle/>
          <a:p>
            <a:r>
              <a:rPr lang="nl-NL"/>
              <a:t>Titel van de presentatie &gt; pas aan via &gt; Functie Koptekst en voettekst</a:t>
            </a:r>
          </a:p>
        </p:txBody>
      </p:sp>
      <p:sp>
        <p:nvSpPr>
          <p:cNvPr id="6" name="Slide Number Placeholder 5"/>
          <p:cNvSpPr>
            <a:spLocks noGrp="1"/>
          </p:cNvSpPr>
          <p:nvPr>
            <p:ph type="sldNum" sz="quarter" idx="12"/>
          </p:nvPr>
        </p:nvSpPr>
        <p:spPr/>
        <p:txBody>
          <a:bodyPr/>
          <a:lstStyle/>
          <a:p>
            <a:fld id="{14F1411D-0280-154F-AEAC-4C20B7AA46B2}" type="slidenum">
              <a:rPr lang="nl-NL" smtClean="0"/>
              <a:t>‹nr.›</a:t>
            </a:fld>
            <a:endParaRPr lang="nl-NL"/>
          </a:p>
        </p:txBody>
      </p:sp>
      <p:sp>
        <p:nvSpPr>
          <p:cNvPr id="17" name="Tijdelijke aanduiding voor afbeelding 16">
            <a:extLst>
              <a:ext uri="{FF2B5EF4-FFF2-40B4-BE49-F238E27FC236}">
                <a16:creationId xmlns:a16="http://schemas.microsoft.com/office/drawing/2014/main" id="{C18A0C95-8D32-734D-9E6E-E300441F8745}"/>
              </a:ext>
            </a:extLst>
          </p:cNvPr>
          <p:cNvSpPr>
            <a:spLocks noGrp="1" noChangeAspect="1"/>
          </p:cNvSpPr>
          <p:nvPr>
            <p:ph type="pic" idx="13" hasCustomPrompt="1"/>
          </p:nvPr>
        </p:nvSpPr>
        <p:spPr>
          <a:xfrm>
            <a:off x="4680000" y="539999"/>
            <a:ext cx="4464000" cy="4603500"/>
          </a:xfrm>
          <a:custGeom>
            <a:avLst/>
            <a:gdLst>
              <a:gd name="connsiteX0" fmla="*/ 329434 w 4464000"/>
              <a:gd name="connsiteY0" fmla="*/ 0 h 4603500"/>
              <a:gd name="connsiteX1" fmla="*/ 4464000 w 4464000"/>
              <a:gd name="connsiteY1" fmla="*/ 0 h 4603500"/>
              <a:gd name="connsiteX2" fmla="*/ 4464000 w 4464000"/>
              <a:gd name="connsiteY2" fmla="*/ 611101 h 4603500"/>
              <a:gd name="connsiteX3" fmla="*/ 4464000 w 4464000"/>
              <a:gd name="connsiteY3" fmla="*/ 3992399 h 4603500"/>
              <a:gd name="connsiteX4" fmla="*/ 4464000 w 4464000"/>
              <a:gd name="connsiteY4" fmla="*/ 4603500 h 4603500"/>
              <a:gd name="connsiteX5" fmla="*/ 0 w 4464000"/>
              <a:gd name="connsiteY5" fmla="*/ 4603500 h 4603500"/>
              <a:gd name="connsiteX6" fmla="*/ 0 w 4464000"/>
              <a:gd name="connsiteY6" fmla="*/ 3992399 h 4603500"/>
              <a:gd name="connsiteX7" fmla="*/ 0 w 4464000"/>
              <a:gd name="connsiteY7" fmla="*/ 940131 h 4603500"/>
              <a:gd name="connsiteX8" fmla="*/ 0 w 4464000"/>
              <a:gd name="connsiteY8" fmla="*/ 329030 h 4603500"/>
              <a:gd name="connsiteX9" fmla="*/ 329434 w 4464000"/>
              <a:gd name="connsiteY9" fmla="*/ 0 h 460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64000" h="4603500">
                <a:moveTo>
                  <a:pt x="329434" y="0"/>
                </a:moveTo>
                <a:lnTo>
                  <a:pt x="4464000" y="0"/>
                </a:lnTo>
                <a:lnTo>
                  <a:pt x="4464000" y="611101"/>
                </a:lnTo>
                <a:lnTo>
                  <a:pt x="4464000" y="3992399"/>
                </a:lnTo>
                <a:lnTo>
                  <a:pt x="4464000" y="4603500"/>
                </a:lnTo>
                <a:lnTo>
                  <a:pt x="0" y="4603500"/>
                </a:lnTo>
                <a:lnTo>
                  <a:pt x="0" y="3992399"/>
                </a:lnTo>
                <a:lnTo>
                  <a:pt x="0" y="940131"/>
                </a:lnTo>
                <a:lnTo>
                  <a:pt x="0" y="329030"/>
                </a:lnTo>
                <a:cubicBezTo>
                  <a:pt x="0" y="147311"/>
                  <a:pt x="147496" y="0"/>
                  <a:pt x="329434" y="0"/>
                </a:cubicBezTo>
                <a:close/>
              </a:path>
            </a:pathLst>
          </a:custGeom>
          <a:solidFill>
            <a:schemeClr val="bg1">
              <a:lumMod val="85000"/>
            </a:schemeClr>
          </a:solidFill>
        </p:spPr>
        <p:txBody>
          <a:bodyPr wrap="square" lIns="360000" tIns="720000" rIns="360000" anchor="t">
            <a:noAutofit/>
          </a:bodyPr>
          <a:lstStyle>
            <a:lvl1pPr marL="0" indent="0" algn="ctr">
              <a:lnSpc>
                <a:spcPct val="110000"/>
              </a:lnSpc>
              <a:spcBef>
                <a:spcPts val="0"/>
              </a:spcBef>
              <a:buNone/>
              <a:defRPr sz="1600">
                <a:solidFill>
                  <a:schemeClr val="tx1">
                    <a:lumMod val="50000"/>
                    <a:lumOff val="50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dirty="0"/>
              <a:t>Sleep de afbeelding naar de tijdelijke aanduiding of klik op het pictogram als u een afbeelding wilt toevoegen</a:t>
            </a:r>
            <a:endParaRPr lang="en-US" dirty="0"/>
          </a:p>
        </p:txBody>
      </p:sp>
    </p:spTree>
    <p:extLst>
      <p:ext uri="{BB962C8B-B14F-4D97-AF65-F5344CB8AC3E}">
        <p14:creationId xmlns:p14="http://schemas.microsoft.com/office/powerpoint/2010/main" val="206913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image" Target="../media/image8.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theme" Target="../theme/theme2.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1" y="180000"/>
            <a:ext cx="8063999" cy="972000"/>
          </a:xfrm>
          <a:prstGeom prst="rect">
            <a:avLst/>
          </a:prstGeom>
        </p:spPr>
        <p:txBody>
          <a:bodyPr vert="horz" lIns="0" tIns="0" rIns="0" bIns="0" rtlCol="0" anchor="ctr" anchorCtr="0">
            <a:noAutofit/>
          </a:bodyPr>
          <a:lstStyle/>
          <a:p>
            <a:r>
              <a:rPr lang="nl-NL" dirty="0"/>
              <a:t>Titelstijl van model bewerken</a:t>
            </a:r>
            <a:endParaRPr lang="en-US" dirty="0"/>
          </a:p>
        </p:txBody>
      </p:sp>
      <p:sp>
        <p:nvSpPr>
          <p:cNvPr id="3" name="Text Placeholder 2"/>
          <p:cNvSpPr>
            <a:spLocks noGrp="1"/>
          </p:cNvSpPr>
          <p:nvPr>
            <p:ph type="body" idx="1"/>
          </p:nvPr>
        </p:nvSpPr>
        <p:spPr>
          <a:xfrm>
            <a:off x="539999" y="1295999"/>
            <a:ext cx="8063999" cy="3168000"/>
          </a:xfrm>
          <a:prstGeom prst="rect">
            <a:avLst/>
          </a:prstGeom>
        </p:spPr>
        <p:txBody>
          <a:bodyPr vert="horz" lIns="0" tIns="0" rIns="0" bIns="0" rtlCol="0" anchor="t" anchorCtr="0">
            <a:no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6715350" y="5400000"/>
            <a:ext cx="1440000" cy="180000"/>
          </a:xfrm>
          <a:prstGeom prst="rect">
            <a:avLst/>
          </a:prstGeom>
        </p:spPr>
        <p:txBody>
          <a:bodyPr vert="horz" lIns="0" tIns="0" rIns="0" bIns="0" rtlCol="0" anchor="t" anchorCtr="0">
            <a:noAutofit/>
          </a:bodyPr>
          <a:lstStyle>
            <a:lvl1pPr algn="l">
              <a:defRPr sz="900">
                <a:solidFill>
                  <a:srgbClr val="ECECEC"/>
                </a:solidFill>
              </a:defRPr>
            </a:lvl1pPr>
          </a:lstStyle>
          <a:p>
            <a:fld id="{C1F610A6-3FB9-BB49-BAD8-F52931540E00}" type="datetime4">
              <a:rPr lang="nl-NL" smtClean="0"/>
              <a:pPr/>
              <a:t>14 november 2023</a:t>
            </a:fld>
            <a:endParaRPr lang="nl-NL" dirty="0"/>
          </a:p>
        </p:txBody>
      </p:sp>
      <p:sp>
        <p:nvSpPr>
          <p:cNvPr id="5" name="Footer Placeholder 4"/>
          <p:cNvSpPr>
            <a:spLocks noGrp="1"/>
          </p:cNvSpPr>
          <p:nvPr>
            <p:ph type="ftr" sz="quarter" idx="3"/>
          </p:nvPr>
        </p:nvSpPr>
        <p:spPr>
          <a:xfrm>
            <a:off x="628650" y="5400000"/>
            <a:ext cx="4320000" cy="180000"/>
          </a:xfrm>
          <a:prstGeom prst="rect">
            <a:avLst/>
          </a:prstGeom>
        </p:spPr>
        <p:txBody>
          <a:bodyPr vert="horz" lIns="0" tIns="0" rIns="0" bIns="0" rtlCol="0" anchor="t" anchorCtr="0">
            <a:noAutofit/>
          </a:bodyPr>
          <a:lstStyle>
            <a:lvl1pPr algn="l">
              <a:defRPr sz="900">
                <a:solidFill>
                  <a:srgbClr val="ECECEC"/>
                </a:solidFill>
              </a:defRPr>
            </a:lvl1pPr>
          </a:lstStyle>
          <a:p>
            <a:r>
              <a:rPr lang="nl-NL"/>
              <a:t>Titel van de presentatie &gt; pas aan via &gt; Functie Koptekst en voettekst</a:t>
            </a:r>
          </a:p>
        </p:txBody>
      </p:sp>
      <p:sp>
        <p:nvSpPr>
          <p:cNvPr id="6" name="Slide Number Placeholder 5"/>
          <p:cNvSpPr>
            <a:spLocks noGrp="1"/>
          </p:cNvSpPr>
          <p:nvPr>
            <p:ph type="sldNum" sz="quarter" idx="4"/>
          </p:nvPr>
        </p:nvSpPr>
        <p:spPr>
          <a:xfrm>
            <a:off x="8155350" y="5400000"/>
            <a:ext cx="360000" cy="180000"/>
          </a:xfrm>
          <a:prstGeom prst="rect">
            <a:avLst/>
          </a:prstGeom>
        </p:spPr>
        <p:txBody>
          <a:bodyPr vert="horz" lIns="0" tIns="0" rIns="0" bIns="0" rtlCol="0" anchor="t" anchorCtr="0">
            <a:noAutofit/>
          </a:bodyPr>
          <a:lstStyle>
            <a:lvl1pPr algn="r">
              <a:defRPr sz="900">
                <a:solidFill>
                  <a:srgbClr val="ECECEC"/>
                </a:solidFill>
              </a:defRPr>
            </a:lvl1pPr>
          </a:lstStyle>
          <a:p>
            <a:fld id="{14F1411D-0280-154F-AEAC-4C20B7AA46B2}" type="slidenum">
              <a:rPr lang="nl-NL" smtClean="0"/>
              <a:pPr/>
              <a:t>‹nr.›</a:t>
            </a:fld>
            <a:endParaRPr lang="nl-NL"/>
          </a:p>
        </p:txBody>
      </p:sp>
    </p:spTree>
    <p:extLst>
      <p:ext uri="{BB962C8B-B14F-4D97-AF65-F5344CB8AC3E}">
        <p14:creationId xmlns:p14="http://schemas.microsoft.com/office/powerpoint/2010/main" val="62255570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1" r:id="rId3"/>
    <p:sldLayoutId id="2147483700" r:id="rId4"/>
    <p:sldLayoutId id="2147483690" r:id="rId5"/>
    <p:sldLayoutId id="2147483699" r:id="rId6"/>
    <p:sldLayoutId id="2147483694" r:id="rId7"/>
    <p:sldLayoutId id="2147483696" r:id="rId8"/>
    <p:sldLayoutId id="2147483695" r:id="rId9"/>
    <p:sldLayoutId id="2147483697" r:id="rId10"/>
    <p:sldLayoutId id="2147483686" r:id="rId11"/>
    <p:sldLayoutId id="2147483693" r:id="rId12"/>
    <p:sldLayoutId id="2147483673" r:id="rId13"/>
    <p:sldLayoutId id="2147483698" r:id="rId14"/>
    <p:sldLayoutId id="2147483674" r:id="rId15"/>
    <p:sldLayoutId id="2147483676" r:id="rId16"/>
    <p:sldLayoutId id="2147483683" r:id="rId17"/>
    <p:sldLayoutId id="2147483687" r:id="rId18"/>
  </p:sldLayoutIdLst>
  <p:hf hdr="0"/>
  <p:txStyles>
    <p:titleStyle>
      <a:lvl1pPr algn="l" defTabSz="6858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0" indent="0" algn="l" defTabSz="685800" rtl="0" eaLnBrk="1" latinLnBrk="0" hangingPunct="1">
        <a:lnSpc>
          <a:spcPct val="110000"/>
        </a:lnSpc>
        <a:spcBef>
          <a:spcPts val="0"/>
        </a:spcBef>
        <a:buFontTx/>
        <a:buNone/>
        <a:defRPr sz="1600" kern="1200">
          <a:solidFill>
            <a:schemeClr val="tx1"/>
          </a:solidFill>
          <a:latin typeface="+mn-lt"/>
          <a:ea typeface="+mn-ea"/>
          <a:cs typeface="+mn-cs"/>
        </a:defRPr>
      </a:lvl1pPr>
      <a:lvl2pPr marL="144000" indent="-144000" algn="l" defTabSz="6858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2pPr>
      <a:lvl3pPr marL="288000" indent="-144000" algn="l" defTabSz="6858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3pPr>
      <a:lvl4pPr marL="432000" indent="-144000" algn="l" defTabSz="6858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4pPr>
      <a:lvl5pPr marL="576000" indent="-144000" algn="l" defTabSz="6858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1" y="1332000"/>
            <a:ext cx="3240000" cy="1260000"/>
          </a:xfrm>
          <a:prstGeom prst="rect">
            <a:avLst/>
          </a:prstGeom>
        </p:spPr>
        <p:txBody>
          <a:bodyPr vert="horz" lIns="0" tIns="0" rIns="0" bIns="0" rtlCol="0" anchor="b" anchorCtr="0">
            <a:noAutofit/>
          </a:bodyPr>
          <a:lstStyle/>
          <a:p>
            <a:r>
              <a:rPr lang="nl-NL" dirty="0"/>
              <a:t>Titelstijl van model bewerken</a:t>
            </a:r>
            <a:endParaRPr lang="en-US" dirty="0"/>
          </a:p>
        </p:txBody>
      </p:sp>
      <p:sp>
        <p:nvSpPr>
          <p:cNvPr id="3" name="Text Placeholder 2"/>
          <p:cNvSpPr>
            <a:spLocks noGrp="1"/>
          </p:cNvSpPr>
          <p:nvPr>
            <p:ph type="body" idx="1"/>
          </p:nvPr>
        </p:nvSpPr>
        <p:spPr>
          <a:xfrm>
            <a:off x="540000" y="2843999"/>
            <a:ext cx="3240000" cy="1980000"/>
          </a:xfrm>
          <a:prstGeom prst="rect">
            <a:avLst/>
          </a:prstGeom>
        </p:spPr>
        <p:txBody>
          <a:bodyPr vert="horz" lIns="0" tIns="0" rIns="0" bIns="0" rtlCol="0" anchor="t" anchorCtr="0">
            <a:no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6715350" y="5400000"/>
            <a:ext cx="1440000" cy="180000"/>
          </a:xfrm>
          <a:prstGeom prst="rect">
            <a:avLst/>
          </a:prstGeom>
        </p:spPr>
        <p:txBody>
          <a:bodyPr vert="horz" lIns="0" tIns="0" rIns="0" bIns="0" rtlCol="0" anchor="t" anchorCtr="0">
            <a:noAutofit/>
          </a:bodyPr>
          <a:lstStyle>
            <a:lvl1pPr algn="l">
              <a:defRPr sz="900">
                <a:solidFill>
                  <a:srgbClr val="ECECEC"/>
                </a:solidFill>
              </a:defRPr>
            </a:lvl1pPr>
          </a:lstStyle>
          <a:p>
            <a:fld id="{C1F610A6-3FB9-BB49-BAD8-F52931540E00}" type="datetime4">
              <a:rPr lang="nl-NL" smtClean="0"/>
              <a:pPr/>
              <a:t>14 november 2023</a:t>
            </a:fld>
            <a:endParaRPr lang="nl-NL" dirty="0"/>
          </a:p>
        </p:txBody>
      </p:sp>
      <p:sp>
        <p:nvSpPr>
          <p:cNvPr id="5" name="Footer Placeholder 4"/>
          <p:cNvSpPr>
            <a:spLocks noGrp="1"/>
          </p:cNvSpPr>
          <p:nvPr>
            <p:ph type="ftr" sz="quarter" idx="3"/>
          </p:nvPr>
        </p:nvSpPr>
        <p:spPr>
          <a:xfrm>
            <a:off x="628650" y="5400000"/>
            <a:ext cx="4320000" cy="180000"/>
          </a:xfrm>
          <a:prstGeom prst="rect">
            <a:avLst/>
          </a:prstGeom>
        </p:spPr>
        <p:txBody>
          <a:bodyPr vert="horz" lIns="0" tIns="0" rIns="0" bIns="0" rtlCol="0" anchor="t" anchorCtr="0">
            <a:noAutofit/>
          </a:bodyPr>
          <a:lstStyle>
            <a:lvl1pPr algn="l">
              <a:defRPr sz="900">
                <a:solidFill>
                  <a:srgbClr val="ECECEC"/>
                </a:solidFill>
              </a:defRPr>
            </a:lvl1pPr>
          </a:lstStyle>
          <a:p>
            <a:r>
              <a:rPr lang="nl-NL"/>
              <a:t>Titel van de presentatie &gt; pas aan via &gt; Functie Koptekst en voettekst</a:t>
            </a:r>
          </a:p>
        </p:txBody>
      </p:sp>
      <p:sp>
        <p:nvSpPr>
          <p:cNvPr id="6" name="Slide Number Placeholder 5"/>
          <p:cNvSpPr>
            <a:spLocks noGrp="1"/>
          </p:cNvSpPr>
          <p:nvPr>
            <p:ph type="sldNum" sz="quarter" idx="4"/>
          </p:nvPr>
        </p:nvSpPr>
        <p:spPr>
          <a:xfrm>
            <a:off x="8155350" y="5400000"/>
            <a:ext cx="360000" cy="180000"/>
          </a:xfrm>
          <a:prstGeom prst="rect">
            <a:avLst/>
          </a:prstGeom>
        </p:spPr>
        <p:txBody>
          <a:bodyPr vert="horz" lIns="0" tIns="0" rIns="0" bIns="0" rtlCol="0" anchor="t" anchorCtr="0">
            <a:noAutofit/>
          </a:bodyPr>
          <a:lstStyle>
            <a:lvl1pPr algn="r">
              <a:defRPr sz="900">
                <a:solidFill>
                  <a:srgbClr val="ECECEC"/>
                </a:solidFill>
              </a:defRPr>
            </a:lvl1pPr>
          </a:lstStyle>
          <a:p>
            <a:fld id="{14F1411D-0280-154F-AEAC-4C20B7AA46B2}" type="slidenum">
              <a:rPr lang="nl-NL" smtClean="0"/>
              <a:pPr/>
              <a:t>‹nr.›</a:t>
            </a:fld>
            <a:endParaRPr lang="nl-NL"/>
          </a:p>
        </p:txBody>
      </p:sp>
      <p:pic>
        <p:nvPicPr>
          <p:cNvPr id="7" name="Afbeelding 6">
            <a:extLst>
              <a:ext uri="{FF2B5EF4-FFF2-40B4-BE49-F238E27FC236}">
                <a16:creationId xmlns:a16="http://schemas.microsoft.com/office/drawing/2014/main" id="{8BCDCDE3-872B-E24A-86A2-BE40CED9D861}"/>
              </a:ext>
              <a:ext uri="{C183D7F6-B498-43B3-948B-1728B52AA6E4}">
                <adec:decorative xmlns:adec="http://schemas.microsoft.com/office/drawing/2017/decorative" val="1"/>
              </a:ext>
            </a:extLst>
          </p:cNvPr>
          <p:cNvPicPr>
            <a:picLocks noChangeAspect="1"/>
          </p:cNvPicPr>
          <p:nvPr userDrawn="1"/>
        </p:nvPicPr>
        <p:blipFill>
          <a:blip r:embed="rId7"/>
          <a:srcRect/>
          <a:stretch/>
        </p:blipFill>
        <p:spPr>
          <a:xfrm>
            <a:off x="498006" y="496800"/>
            <a:ext cx="2294763" cy="593598"/>
          </a:xfrm>
          <a:prstGeom prst="rect">
            <a:avLst/>
          </a:prstGeom>
        </p:spPr>
      </p:pic>
    </p:spTree>
    <p:extLst>
      <p:ext uri="{BB962C8B-B14F-4D97-AF65-F5344CB8AC3E}">
        <p14:creationId xmlns:p14="http://schemas.microsoft.com/office/powerpoint/2010/main" val="77094229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10" r:id="rId3"/>
    <p:sldLayoutId id="2147483704" r:id="rId4"/>
    <p:sldLayoutId id="2147483718" r:id="rId5"/>
  </p:sldLayoutIdLst>
  <p:hf hdr="0"/>
  <p:txStyles>
    <p:titleStyle>
      <a:lvl1pPr algn="l" defTabSz="685800" rtl="0" eaLnBrk="1" latinLnBrk="0" hangingPunct="1">
        <a:lnSpc>
          <a:spcPct val="90000"/>
        </a:lnSpc>
        <a:spcBef>
          <a:spcPct val="0"/>
        </a:spcBef>
        <a:buNone/>
        <a:defRPr sz="2200" b="1" kern="1200">
          <a:solidFill>
            <a:schemeClr val="bg1"/>
          </a:solidFill>
          <a:latin typeface="+mj-lt"/>
          <a:ea typeface="+mj-ea"/>
          <a:cs typeface="+mj-cs"/>
        </a:defRPr>
      </a:lvl1pPr>
    </p:titleStyle>
    <p:bodyStyle>
      <a:lvl1pPr marL="0" indent="0" algn="l" defTabSz="685800" rtl="0" eaLnBrk="1" latinLnBrk="0" hangingPunct="1">
        <a:lnSpc>
          <a:spcPct val="110000"/>
        </a:lnSpc>
        <a:spcBef>
          <a:spcPts val="0"/>
        </a:spcBef>
        <a:buFontTx/>
        <a:buNone/>
        <a:defRPr sz="900" kern="1200">
          <a:solidFill>
            <a:schemeClr val="bg1"/>
          </a:solidFill>
          <a:latin typeface="+mn-lt"/>
          <a:ea typeface="+mn-ea"/>
          <a:cs typeface="+mn-cs"/>
        </a:defRPr>
      </a:lvl1pPr>
      <a:lvl2pPr marL="108000" indent="-108000" algn="l" defTabSz="685800" rtl="0" eaLnBrk="1" latinLnBrk="0" hangingPunct="1">
        <a:lnSpc>
          <a:spcPct val="110000"/>
        </a:lnSpc>
        <a:spcBef>
          <a:spcPts val="0"/>
        </a:spcBef>
        <a:buFont typeface="Arial" panose="020B0604020202020204" pitchFamily="34" charset="0"/>
        <a:buChar char="•"/>
        <a:defRPr sz="900" kern="1200">
          <a:solidFill>
            <a:schemeClr val="bg1"/>
          </a:solidFill>
          <a:latin typeface="+mn-lt"/>
          <a:ea typeface="+mn-ea"/>
          <a:cs typeface="+mn-cs"/>
        </a:defRPr>
      </a:lvl2pPr>
      <a:lvl3pPr marL="216000" indent="-108000" algn="l" defTabSz="685800" rtl="0" eaLnBrk="1" latinLnBrk="0" hangingPunct="1">
        <a:lnSpc>
          <a:spcPct val="110000"/>
        </a:lnSpc>
        <a:spcBef>
          <a:spcPts val="0"/>
        </a:spcBef>
        <a:buFont typeface="Arial" panose="020B0604020202020204" pitchFamily="34" charset="0"/>
        <a:buChar char="•"/>
        <a:defRPr sz="900" kern="1200">
          <a:solidFill>
            <a:schemeClr val="bg1"/>
          </a:solidFill>
          <a:latin typeface="+mn-lt"/>
          <a:ea typeface="+mn-ea"/>
          <a:cs typeface="+mn-cs"/>
        </a:defRPr>
      </a:lvl3pPr>
      <a:lvl4pPr marL="324000" indent="-108000" algn="l" defTabSz="685800" rtl="0" eaLnBrk="1" latinLnBrk="0" hangingPunct="1">
        <a:lnSpc>
          <a:spcPct val="110000"/>
        </a:lnSpc>
        <a:spcBef>
          <a:spcPts val="0"/>
        </a:spcBef>
        <a:buFont typeface="Arial" panose="020B0604020202020204" pitchFamily="34" charset="0"/>
        <a:buChar char="•"/>
        <a:defRPr sz="900" kern="1200">
          <a:solidFill>
            <a:schemeClr val="bg1"/>
          </a:solidFill>
          <a:latin typeface="+mn-lt"/>
          <a:ea typeface="+mn-ea"/>
          <a:cs typeface="+mn-cs"/>
        </a:defRPr>
      </a:lvl4pPr>
      <a:lvl5pPr marL="432000" indent="-108000" algn="l" defTabSz="685800" rtl="0" eaLnBrk="1" latinLnBrk="0" hangingPunct="1">
        <a:lnSpc>
          <a:spcPct val="110000"/>
        </a:lnSpc>
        <a:spcBef>
          <a:spcPts val="0"/>
        </a:spcBef>
        <a:buFont typeface="Arial" panose="020B0604020202020204" pitchFamily="34" charset="0"/>
        <a:buChar char="•"/>
        <a:defRPr sz="9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Tijdelijke aanduiding voor afbeelding 8">
            <a:extLst>
              <a:ext uri="{FF2B5EF4-FFF2-40B4-BE49-F238E27FC236}">
                <a16:creationId xmlns:a16="http://schemas.microsoft.com/office/drawing/2014/main" id="{D8CAE537-4B61-814D-AE37-10B030FBBE9C}"/>
              </a:ext>
            </a:extLst>
          </p:cNvPr>
          <p:cNvPicPr>
            <a:picLocks noGrp="1" noChangeAspect="1"/>
          </p:cNvPicPr>
          <p:nvPr>
            <p:ph type="pic" idx="13"/>
          </p:nvPr>
        </p:nvPicPr>
        <p:blipFill>
          <a:blip r:embed="rId2"/>
          <a:srcRect t="69" b="69"/>
          <a:stretch>
            <a:fillRect/>
          </a:stretch>
        </p:blipFill>
        <p:spPr/>
      </p:pic>
      <p:sp>
        <p:nvSpPr>
          <p:cNvPr id="3" name="Titel 2">
            <a:extLst>
              <a:ext uri="{FF2B5EF4-FFF2-40B4-BE49-F238E27FC236}">
                <a16:creationId xmlns:a16="http://schemas.microsoft.com/office/drawing/2014/main" id="{0D87C6C5-F4EE-734D-B860-403315F4A4C7}"/>
              </a:ext>
            </a:extLst>
          </p:cNvPr>
          <p:cNvSpPr>
            <a:spLocks noGrp="1"/>
          </p:cNvSpPr>
          <p:nvPr>
            <p:ph type="ctrTitle"/>
          </p:nvPr>
        </p:nvSpPr>
        <p:spPr>
          <a:xfrm>
            <a:off x="539999" y="335400"/>
            <a:ext cx="3672000" cy="2016000"/>
          </a:xfrm>
        </p:spPr>
        <p:txBody>
          <a:bodyPr/>
          <a:lstStyle/>
          <a:p>
            <a:r>
              <a:rPr lang="nl-NL" sz="1800" dirty="0"/>
              <a:t>5 oktober 2023</a:t>
            </a:r>
            <a:br>
              <a:rPr lang="nl-NL" sz="1800" dirty="0"/>
            </a:br>
            <a:r>
              <a:rPr lang="nl-NL" sz="1800" dirty="0"/>
              <a:t>ophaalsessies CNV Onderwijs</a:t>
            </a:r>
          </a:p>
        </p:txBody>
      </p:sp>
      <p:sp>
        <p:nvSpPr>
          <p:cNvPr id="4" name="Ondertitel 3">
            <a:extLst>
              <a:ext uri="{FF2B5EF4-FFF2-40B4-BE49-F238E27FC236}">
                <a16:creationId xmlns:a16="http://schemas.microsoft.com/office/drawing/2014/main" id="{9E409B81-8FA5-6D49-A786-DCC327DAA822}"/>
              </a:ext>
            </a:extLst>
          </p:cNvPr>
          <p:cNvSpPr>
            <a:spLocks noGrp="1"/>
          </p:cNvSpPr>
          <p:nvPr>
            <p:ph type="subTitle" idx="1"/>
          </p:nvPr>
        </p:nvSpPr>
        <p:spPr>
          <a:xfrm>
            <a:off x="539999" y="2571750"/>
            <a:ext cx="3672000" cy="792000"/>
          </a:xfrm>
        </p:spPr>
        <p:txBody>
          <a:bodyPr/>
          <a:lstStyle/>
          <a:p>
            <a:r>
              <a:rPr lang="nl-NL" dirty="0"/>
              <a:t>Wat moeten we meegeven aan de politiek om goed onderwijs te kunnen blijven geven? </a:t>
            </a:r>
          </a:p>
          <a:p>
            <a:endParaRPr lang="nl-NL" dirty="0"/>
          </a:p>
          <a:p>
            <a:r>
              <a:rPr lang="nl-NL" dirty="0"/>
              <a:t>Locatie: CS Vincent van Gogh</a:t>
            </a:r>
            <a:br>
              <a:rPr lang="nl-NL" dirty="0"/>
            </a:br>
            <a:r>
              <a:rPr lang="nl-NL" dirty="0"/>
              <a:t>Lariks Assen</a:t>
            </a:r>
            <a:br>
              <a:rPr lang="nl-NL" dirty="0"/>
            </a:br>
            <a:r>
              <a:rPr lang="nl-NL" dirty="0"/>
              <a:t>15.15 – 16.15 uur</a:t>
            </a:r>
          </a:p>
          <a:p>
            <a:endParaRPr lang="nl-NL" dirty="0"/>
          </a:p>
          <a:p>
            <a:r>
              <a:rPr lang="nl-NL" dirty="0"/>
              <a:t>Lokaal 003</a:t>
            </a:r>
          </a:p>
        </p:txBody>
      </p:sp>
      <p:sp>
        <p:nvSpPr>
          <p:cNvPr id="5" name="Tijdelijke aanduiding voor datum 4">
            <a:extLst>
              <a:ext uri="{FF2B5EF4-FFF2-40B4-BE49-F238E27FC236}">
                <a16:creationId xmlns:a16="http://schemas.microsoft.com/office/drawing/2014/main" id="{4C322B80-2DC4-6A4E-8791-3205E66803B6}"/>
              </a:ext>
            </a:extLst>
          </p:cNvPr>
          <p:cNvSpPr>
            <a:spLocks noGrp="1"/>
          </p:cNvSpPr>
          <p:nvPr>
            <p:ph type="dt" sz="half" idx="10"/>
          </p:nvPr>
        </p:nvSpPr>
        <p:spPr/>
        <p:txBody>
          <a:bodyPr/>
          <a:lstStyle/>
          <a:p>
            <a:fld id="{40ADD497-B790-6646-B0B3-65D9752D93A0}" type="datetime4">
              <a:rPr lang="nl-NL" smtClean="0"/>
              <a:t>14 november 2023</a:t>
            </a:fld>
            <a:endParaRPr lang="nl-NL" dirty="0"/>
          </a:p>
        </p:txBody>
      </p:sp>
      <p:sp>
        <p:nvSpPr>
          <p:cNvPr id="6" name="Tijdelijke aanduiding voor voettekst 5">
            <a:extLst>
              <a:ext uri="{FF2B5EF4-FFF2-40B4-BE49-F238E27FC236}">
                <a16:creationId xmlns:a16="http://schemas.microsoft.com/office/drawing/2014/main" id="{142551EE-F721-4241-86BC-03482D30BAAD}"/>
              </a:ext>
            </a:extLst>
          </p:cNvPr>
          <p:cNvSpPr>
            <a:spLocks noGrp="1"/>
          </p:cNvSpPr>
          <p:nvPr>
            <p:ph type="ftr" sz="quarter" idx="11"/>
          </p:nvPr>
        </p:nvSpPr>
        <p:spPr/>
        <p:txBody>
          <a:bodyPr/>
          <a:lstStyle/>
          <a:p>
            <a:r>
              <a:rPr lang="nl-NL" dirty="0"/>
              <a:t>Titel van de presentatie &gt; pas aan via &gt; Functie Koptekst en voettekst</a:t>
            </a:r>
          </a:p>
        </p:txBody>
      </p:sp>
      <p:sp>
        <p:nvSpPr>
          <p:cNvPr id="7" name="Tijdelijke aanduiding voor dianummer 6">
            <a:extLst>
              <a:ext uri="{FF2B5EF4-FFF2-40B4-BE49-F238E27FC236}">
                <a16:creationId xmlns:a16="http://schemas.microsoft.com/office/drawing/2014/main" id="{41BB0A1F-8150-CF4B-8E72-44A640065CA9}"/>
              </a:ext>
            </a:extLst>
          </p:cNvPr>
          <p:cNvSpPr>
            <a:spLocks noGrp="1"/>
          </p:cNvSpPr>
          <p:nvPr>
            <p:ph type="sldNum" sz="quarter" idx="12"/>
          </p:nvPr>
        </p:nvSpPr>
        <p:spPr/>
        <p:txBody>
          <a:bodyPr/>
          <a:lstStyle/>
          <a:p>
            <a:fld id="{14F1411D-0280-154F-AEAC-4C20B7AA46B2}" type="slidenum">
              <a:rPr lang="nl-NL" smtClean="0"/>
              <a:t>1</a:t>
            </a:fld>
            <a:endParaRPr lang="nl-NL"/>
          </a:p>
        </p:txBody>
      </p:sp>
      <p:sp>
        <p:nvSpPr>
          <p:cNvPr id="2" name="Titel 2">
            <a:extLst>
              <a:ext uri="{FF2B5EF4-FFF2-40B4-BE49-F238E27FC236}">
                <a16:creationId xmlns:a16="http://schemas.microsoft.com/office/drawing/2014/main" id="{AEEE6C3A-0C68-7113-7DDE-DF3A2D2F5D2E}"/>
              </a:ext>
            </a:extLst>
          </p:cNvPr>
          <p:cNvSpPr txBox="1">
            <a:spLocks/>
          </p:cNvSpPr>
          <p:nvPr/>
        </p:nvSpPr>
        <p:spPr>
          <a:xfrm>
            <a:off x="4948650" y="2782340"/>
            <a:ext cx="3672000" cy="2016000"/>
          </a:xfrm>
          <a:prstGeom prst="rect">
            <a:avLst/>
          </a:prstGeom>
        </p:spPr>
        <p:txBody>
          <a:bodyPr vert="horz" lIns="0" tIns="0" rIns="0" bIns="0" rtlCol="0" anchor="b" anchorCtr="0">
            <a:noAutofit/>
          </a:bodyPr>
          <a:lstStyle>
            <a:lvl1pPr algn="l" defTabSz="685800" rtl="0" eaLnBrk="1" latinLnBrk="0" hangingPunct="1">
              <a:lnSpc>
                <a:spcPct val="90000"/>
              </a:lnSpc>
              <a:spcBef>
                <a:spcPct val="0"/>
              </a:spcBef>
              <a:buNone/>
              <a:defRPr sz="3600" b="1" kern="1200">
                <a:solidFill>
                  <a:schemeClr val="tx2"/>
                </a:solidFill>
                <a:latin typeface="+mj-lt"/>
                <a:ea typeface="+mj-ea"/>
                <a:cs typeface="+mj-cs"/>
              </a:defRPr>
            </a:lvl1pPr>
          </a:lstStyle>
          <a:p>
            <a:r>
              <a:rPr lang="nl-NL" sz="1800" dirty="0">
                <a:solidFill>
                  <a:schemeClr val="bg1"/>
                </a:solidFill>
              </a:rPr>
              <a:t>Iedereen is van harte welkom! </a:t>
            </a:r>
          </a:p>
        </p:txBody>
      </p:sp>
      <p:sp>
        <p:nvSpPr>
          <p:cNvPr id="8" name="Titel 2">
            <a:extLst>
              <a:ext uri="{FF2B5EF4-FFF2-40B4-BE49-F238E27FC236}">
                <a16:creationId xmlns:a16="http://schemas.microsoft.com/office/drawing/2014/main" id="{0C3ACEB5-913C-E7EC-9B7B-F595166EB4BC}"/>
              </a:ext>
            </a:extLst>
          </p:cNvPr>
          <p:cNvSpPr txBox="1">
            <a:spLocks/>
          </p:cNvSpPr>
          <p:nvPr/>
        </p:nvSpPr>
        <p:spPr>
          <a:xfrm>
            <a:off x="4948650" y="3032350"/>
            <a:ext cx="3998500" cy="2016000"/>
          </a:xfrm>
          <a:prstGeom prst="rect">
            <a:avLst/>
          </a:prstGeom>
        </p:spPr>
        <p:txBody>
          <a:bodyPr vert="horz" lIns="0" tIns="0" rIns="0" bIns="0" rtlCol="0" anchor="b" anchorCtr="0">
            <a:noAutofit/>
          </a:bodyPr>
          <a:lstStyle>
            <a:lvl1pPr algn="l" defTabSz="685800" rtl="0" eaLnBrk="1" latinLnBrk="0" hangingPunct="1">
              <a:lnSpc>
                <a:spcPct val="90000"/>
              </a:lnSpc>
              <a:spcBef>
                <a:spcPct val="0"/>
              </a:spcBef>
              <a:buNone/>
              <a:defRPr sz="3600" b="1" kern="1200">
                <a:solidFill>
                  <a:schemeClr val="tx2"/>
                </a:solidFill>
                <a:latin typeface="+mj-lt"/>
                <a:ea typeface="+mj-ea"/>
                <a:cs typeface="+mj-cs"/>
              </a:defRPr>
            </a:lvl1pPr>
          </a:lstStyle>
          <a:p>
            <a:r>
              <a:rPr lang="nl-NL" sz="1800" dirty="0">
                <a:solidFill>
                  <a:schemeClr val="bg1"/>
                </a:solidFill>
              </a:rPr>
              <a:t>Aanmelden mag, maar hoeft niet.</a:t>
            </a:r>
          </a:p>
        </p:txBody>
      </p:sp>
    </p:spTree>
    <p:extLst>
      <p:ext uri="{BB962C8B-B14F-4D97-AF65-F5344CB8AC3E}">
        <p14:creationId xmlns:p14="http://schemas.microsoft.com/office/powerpoint/2010/main" val="342980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PO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Schoolleiders </a:t>
            </a:r>
          </a:p>
          <a:p>
            <a:endParaRPr lang="nl-NL" dirty="0">
              <a:solidFill>
                <a:schemeClr val="tx2"/>
              </a:solidFill>
              <a:latin typeface="+mj-lt"/>
            </a:endParaRPr>
          </a:p>
          <a:p>
            <a:r>
              <a:rPr lang="nl-NL" dirty="0">
                <a:solidFill>
                  <a:schemeClr val="tx2"/>
                </a:solidFill>
                <a:latin typeface="+mj-lt"/>
              </a:rPr>
              <a:t>Nieuwe voorbeeldfuncties voor schoolleiders</a:t>
            </a:r>
          </a:p>
          <a:p>
            <a:endParaRPr lang="nl-NL" dirty="0">
              <a:solidFill>
                <a:schemeClr val="tx2"/>
              </a:solidFill>
              <a:latin typeface="+mj-lt"/>
            </a:endParaRPr>
          </a:p>
          <a:p>
            <a:r>
              <a:rPr lang="nl-NL" dirty="0">
                <a:solidFill>
                  <a:schemeClr val="tx2"/>
                </a:solidFill>
              </a:rPr>
              <a:t>Startende schoolleider: begeleiding en goede inwerking (externe coach) </a:t>
            </a:r>
            <a:br>
              <a:rPr lang="nl-NL" dirty="0">
                <a:solidFill>
                  <a:schemeClr val="tx2"/>
                </a:solidFill>
              </a:rPr>
            </a:br>
            <a:endParaRPr lang="nl-NL" dirty="0">
              <a:solidFill>
                <a:schemeClr val="tx2"/>
              </a:solidFill>
            </a:endParaRPr>
          </a:p>
          <a:p>
            <a:r>
              <a:rPr lang="nl-NL" dirty="0">
                <a:solidFill>
                  <a:schemeClr val="tx2"/>
                </a:solidFill>
              </a:rPr>
              <a:t>Onderzoek: actuele complexiteit in kaart brengen: inspelen op arbeidsmarktontwikkelingen en behoeften schoolleiders </a:t>
            </a:r>
          </a:p>
          <a:p>
            <a:endParaRPr lang="nl-NL" dirty="0">
              <a:solidFill>
                <a:schemeClr val="tx2"/>
              </a:solidFill>
            </a:endParaRPr>
          </a:p>
          <a:p>
            <a:r>
              <a:rPr lang="nl-NL">
                <a:solidFill>
                  <a:schemeClr val="tx2"/>
                </a:solidFill>
              </a:rPr>
              <a:t>Gesprek over inschaling: voorbeeldfunctie en feitelijke situatie</a:t>
            </a:r>
            <a:endParaRPr lang="nl-NL" dirty="0">
              <a:solidFill>
                <a:schemeClr val="tx2"/>
              </a:solidFill>
            </a:endParaRPr>
          </a:p>
          <a:p>
            <a:br>
              <a:rPr lang="nl-NL" dirty="0">
                <a:solidFill>
                  <a:schemeClr val="tx2"/>
                </a:solidFill>
              </a:rPr>
            </a:br>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10</a:t>
            </a:fld>
            <a:endParaRPr lang="nl-NL"/>
          </a:p>
        </p:txBody>
      </p:sp>
      <p:pic>
        <p:nvPicPr>
          <p:cNvPr id="2" name="Afbeelding 1">
            <a:extLst>
              <a:ext uri="{FF2B5EF4-FFF2-40B4-BE49-F238E27FC236}">
                <a16:creationId xmlns:a16="http://schemas.microsoft.com/office/drawing/2014/main" id="{61D137AD-2634-FD9D-A916-7262F8D554DE}"/>
              </a:ext>
            </a:extLst>
          </p:cNvPr>
          <p:cNvPicPr>
            <a:picLocks noChangeAspect="1"/>
          </p:cNvPicPr>
          <p:nvPr/>
        </p:nvPicPr>
        <p:blipFill>
          <a:blip r:embed="rId2"/>
          <a:stretch>
            <a:fillRect/>
          </a:stretch>
        </p:blipFill>
        <p:spPr>
          <a:xfrm>
            <a:off x="6831022" y="607244"/>
            <a:ext cx="1333351" cy="1314212"/>
          </a:xfrm>
          <a:prstGeom prst="rect">
            <a:avLst/>
          </a:prstGeom>
        </p:spPr>
      </p:pic>
    </p:spTree>
    <p:extLst>
      <p:ext uri="{BB962C8B-B14F-4D97-AF65-F5344CB8AC3E}">
        <p14:creationId xmlns:p14="http://schemas.microsoft.com/office/powerpoint/2010/main" val="263385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9CA1-C670-984D-A75B-926A0DB1A01D}"/>
              </a:ext>
            </a:extLst>
          </p:cNvPr>
          <p:cNvSpPr>
            <a:spLocks noGrp="1"/>
          </p:cNvSpPr>
          <p:nvPr>
            <p:ph type="title"/>
          </p:nvPr>
        </p:nvSpPr>
        <p:spPr/>
        <p:txBody>
          <a:bodyPr/>
          <a:lstStyle/>
          <a:p>
            <a:r>
              <a:rPr lang="nl-NL" dirty="0"/>
              <a:t>Afspraken CAO PO</a:t>
            </a:r>
          </a:p>
        </p:txBody>
      </p:sp>
      <p:sp>
        <p:nvSpPr>
          <p:cNvPr id="3" name="Tijdelijke aanduiding voor inhoud 2">
            <a:extLst>
              <a:ext uri="{FF2B5EF4-FFF2-40B4-BE49-F238E27FC236}">
                <a16:creationId xmlns:a16="http://schemas.microsoft.com/office/drawing/2014/main" id="{5436B7A3-32EE-8E4C-945D-6AFD7D197ADE}"/>
              </a:ext>
            </a:extLst>
          </p:cNvPr>
          <p:cNvSpPr>
            <a:spLocks noGrp="1"/>
          </p:cNvSpPr>
          <p:nvPr>
            <p:ph idx="1"/>
          </p:nvPr>
        </p:nvSpPr>
        <p:spPr/>
        <p:txBody>
          <a:bodyPr/>
          <a:lstStyle/>
          <a:p>
            <a:r>
              <a:rPr lang="nl-NL" dirty="0">
                <a:solidFill>
                  <a:schemeClr val="tx2"/>
                </a:solidFill>
                <a:latin typeface="+mj-lt"/>
              </a:rPr>
              <a:t>Gesprek over functiewaardering </a:t>
            </a:r>
          </a:p>
          <a:p>
            <a:endParaRPr lang="nl-NL" dirty="0">
              <a:solidFill>
                <a:schemeClr val="tx2"/>
              </a:solidFill>
              <a:latin typeface="+mj-lt"/>
            </a:endParaRPr>
          </a:p>
          <a:p>
            <a:r>
              <a:rPr lang="nl-NL" dirty="0">
                <a:solidFill>
                  <a:schemeClr val="tx2"/>
                </a:solidFill>
                <a:latin typeface="+mj-lt"/>
              </a:rPr>
              <a:t>In gesprek met leidinggevende</a:t>
            </a:r>
          </a:p>
          <a:p>
            <a:endParaRPr lang="nl-NL" dirty="0">
              <a:solidFill>
                <a:schemeClr val="tx2"/>
              </a:solidFill>
              <a:latin typeface="+mj-lt"/>
            </a:endParaRPr>
          </a:p>
          <a:p>
            <a:r>
              <a:rPr lang="nl-NL" dirty="0">
                <a:solidFill>
                  <a:schemeClr val="tx2"/>
                </a:solidFill>
              </a:rPr>
              <a:t>Klopt jouw voorbeeldfunctie met het werk wat je daadwerkelijk doet? Je bespreekt dit regelmatig met jouw leidinggevende. Uitkomst kan zijn, bepaalde taken niet meer doen of een andere functiebeschrijving. </a:t>
            </a:r>
          </a:p>
          <a:p>
            <a:endParaRPr lang="nl-NL" dirty="0">
              <a:solidFill>
                <a:schemeClr val="tx2"/>
              </a:solidFill>
            </a:endParaRPr>
          </a:p>
          <a:p>
            <a:r>
              <a:rPr lang="nl-NL" dirty="0">
                <a:solidFill>
                  <a:schemeClr val="tx2"/>
                </a:solidFill>
              </a:rPr>
              <a:t>Context: te vaak worden </a:t>
            </a:r>
            <a:r>
              <a:rPr lang="nl-NL" dirty="0" err="1">
                <a:solidFill>
                  <a:schemeClr val="tx2"/>
                </a:solidFill>
              </a:rPr>
              <a:t>vb</a:t>
            </a:r>
            <a:r>
              <a:rPr lang="nl-NL" dirty="0">
                <a:solidFill>
                  <a:schemeClr val="tx2"/>
                </a:solidFill>
              </a:rPr>
              <a:t> functies klakkeloos toegepast. Geldt voor alle functies. </a:t>
            </a:r>
          </a:p>
          <a:p>
            <a:endParaRPr lang="nl-NL" dirty="0"/>
          </a:p>
        </p:txBody>
      </p:sp>
      <p:sp>
        <p:nvSpPr>
          <p:cNvPr id="4" name="Tijdelijke aanduiding voor datum 3">
            <a:extLst>
              <a:ext uri="{FF2B5EF4-FFF2-40B4-BE49-F238E27FC236}">
                <a16:creationId xmlns:a16="http://schemas.microsoft.com/office/drawing/2014/main" id="{3E78F993-EDB6-1B41-8773-6F13AE43A3BC}"/>
              </a:ext>
            </a:extLst>
          </p:cNvPr>
          <p:cNvSpPr>
            <a:spLocks noGrp="1"/>
          </p:cNvSpPr>
          <p:nvPr>
            <p:ph type="dt" sz="half" idx="10"/>
          </p:nvPr>
        </p:nvSpPr>
        <p:spPr/>
        <p:txBody>
          <a:bodyPr/>
          <a:lstStyle/>
          <a:p>
            <a:fld id="{FA35F890-0F95-5A4A-96BA-D78C9B583BF6}"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C1921A34-A41F-054B-9AD2-79B45722D0C5}"/>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DCB751B-1DC3-2248-AE9C-CBA5EF7ACD39}"/>
              </a:ext>
            </a:extLst>
          </p:cNvPr>
          <p:cNvSpPr>
            <a:spLocks noGrp="1"/>
          </p:cNvSpPr>
          <p:nvPr>
            <p:ph type="sldNum" sz="quarter" idx="12"/>
          </p:nvPr>
        </p:nvSpPr>
        <p:spPr/>
        <p:txBody>
          <a:bodyPr/>
          <a:lstStyle/>
          <a:p>
            <a:fld id="{14F1411D-0280-154F-AEAC-4C20B7AA46B2}" type="slidenum">
              <a:rPr lang="nl-NL" smtClean="0"/>
              <a:t>11</a:t>
            </a:fld>
            <a:endParaRPr lang="nl-NL"/>
          </a:p>
        </p:txBody>
      </p:sp>
      <p:pic>
        <p:nvPicPr>
          <p:cNvPr id="7" name="Afbeelding 6">
            <a:extLst>
              <a:ext uri="{FF2B5EF4-FFF2-40B4-BE49-F238E27FC236}">
                <a16:creationId xmlns:a16="http://schemas.microsoft.com/office/drawing/2014/main" id="{16F119A6-0C05-C6F0-84A4-EA57B0D6D3E1}"/>
              </a:ext>
            </a:extLst>
          </p:cNvPr>
          <p:cNvPicPr>
            <a:picLocks noChangeAspect="1"/>
          </p:cNvPicPr>
          <p:nvPr/>
        </p:nvPicPr>
        <p:blipFill>
          <a:blip r:embed="rId2"/>
          <a:stretch>
            <a:fillRect/>
          </a:stretch>
        </p:blipFill>
        <p:spPr>
          <a:xfrm>
            <a:off x="6831022" y="607244"/>
            <a:ext cx="1333351" cy="1314212"/>
          </a:xfrm>
          <a:prstGeom prst="rect">
            <a:avLst/>
          </a:prstGeom>
        </p:spPr>
      </p:pic>
    </p:spTree>
    <p:extLst>
      <p:ext uri="{BB962C8B-B14F-4D97-AF65-F5344CB8AC3E}">
        <p14:creationId xmlns:p14="http://schemas.microsoft.com/office/powerpoint/2010/main" val="3619218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9CA1-C670-984D-A75B-926A0DB1A01D}"/>
              </a:ext>
            </a:extLst>
          </p:cNvPr>
          <p:cNvSpPr>
            <a:spLocks noGrp="1"/>
          </p:cNvSpPr>
          <p:nvPr>
            <p:ph type="title"/>
          </p:nvPr>
        </p:nvSpPr>
        <p:spPr/>
        <p:txBody>
          <a:bodyPr/>
          <a:lstStyle/>
          <a:p>
            <a:r>
              <a:rPr lang="nl-NL" dirty="0"/>
              <a:t>Afspraken CAO PO</a:t>
            </a:r>
          </a:p>
        </p:txBody>
      </p:sp>
      <p:sp>
        <p:nvSpPr>
          <p:cNvPr id="3" name="Tijdelijke aanduiding voor inhoud 2">
            <a:extLst>
              <a:ext uri="{FF2B5EF4-FFF2-40B4-BE49-F238E27FC236}">
                <a16:creationId xmlns:a16="http://schemas.microsoft.com/office/drawing/2014/main" id="{5436B7A3-32EE-8E4C-945D-6AFD7D197ADE}"/>
              </a:ext>
            </a:extLst>
          </p:cNvPr>
          <p:cNvSpPr>
            <a:spLocks noGrp="1"/>
          </p:cNvSpPr>
          <p:nvPr>
            <p:ph idx="1"/>
          </p:nvPr>
        </p:nvSpPr>
        <p:spPr/>
        <p:txBody>
          <a:bodyPr/>
          <a:lstStyle/>
          <a:p>
            <a:r>
              <a:rPr lang="nl-NL" dirty="0">
                <a:solidFill>
                  <a:schemeClr val="tx2"/>
                </a:solidFill>
                <a:latin typeface="+mj-lt"/>
              </a:rPr>
              <a:t>Liever laten lijst</a:t>
            </a:r>
            <a:br>
              <a:rPr lang="nl-NL" dirty="0">
                <a:solidFill>
                  <a:schemeClr val="tx2"/>
                </a:solidFill>
                <a:latin typeface="+mj-lt"/>
              </a:rPr>
            </a:br>
            <a:endParaRPr lang="nl-NL" dirty="0">
              <a:solidFill>
                <a:schemeClr val="tx2"/>
              </a:solidFill>
              <a:latin typeface="+mj-lt"/>
            </a:endParaRPr>
          </a:p>
          <a:p>
            <a:r>
              <a:rPr lang="nl-NL" dirty="0">
                <a:solidFill>
                  <a:schemeClr val="tx2"/>
                </a:solidFill>
                <a:latin typeface="+mj-lt"/>
              </a:rPr>
              <a:t>Aandacht voor tijd en taak. </a:t>
            </a:r>
          </a:p>
          <a:p>
            <a:endParaRPr lang="nl-NL" dirty="0">
              <a:solidFill>
                <a:schemeClr val="tx2"/>
              </a:solidFill>
              <a:latin typeface="+mj-lt"/>
            </a:endParaRPr>
          </a:p>
          <a:p>
            <a:r>
              <a:rPr lang="nl-NL" dirty="0">
                <a:solidFill>
                  <a:schemeClr val="tx2"/>
                </a:solidFill>
              </a:rPr>
              <a:t>Welke taken zijn wel / niet verplicht? Hiermee komt een lijst tot stand waarmee keuzes kunnen worden gemaakt in het </a:t>
            </a:r>
            <a:r>
              <a:rPr lang="nl-NL" dirty="0" err="1">
                <a:solidFill>
                  <a:schemeClr val="tx2"/>
                </a:solidFill>
              </a:rPr>
              <a:t>wvp</a:t>
            </a:r>
            <a:r>
              <a:rPr lang="nl-NL" dirty="0">
                <a:solidFill>
                  <a:schemeClr val="tx2"/>
                </a:solidFill>
              </a:rPr>
              <a:t>. </a:t>
            </a:r>
          </a:p>
          <a:p>
            <a:endParaRPr lang="nl-NL" dirty="0">
              <a:solidFill>
                <a:schemeClr val="tx2"/>
              </a:solidFill>
            </a:endParaRPr>
          </a:p>
          <a:p>
            <a:r>
              <a:rPr lang="nl-NL" dirty="0">
                <a:solidFill>
                  <a:schemeClr val="tx2"/>
                </a:solidFill>
              </a:rPr>
              <a:t>We willen hiermee de werkdruk naar beneden brengen. </a:t>
            </a:r>
          </a:p>
          <a:p>
            <a:endParaRPr lang="nl-NL" dirty="0"/>
          </a:p>
        </p:txBody>
      </p:sp>
      <p:sp>
        <p:nvSpPr>
          <p:cNvPr id="4" name="Tijdelijke aanduiding voor datum 3">
            <a:extLst>
              <a:ext uri="{FF2B5EF4-FFF2-40B4-BE49-F238E27FC236}">
                <a16:creationId xmlns:a16="http://schemas.microsoft.com/office/drawing/2014/main" id="{3E78F993-EDB6-1B41-8773-6F13AE43A3BC}"/>
              </a:ext>
            </a:extLst>
          </p:cNvPr>
          <p:cNvSpPr>
            <a:spLocks noGrp="1"/>
          </p:cNvSpPr>
          <p:nvPr>
            <p:ph type="dt" sz="half" idx="10"/>
          </p:nvPr>
        </p:nvSpPr>
        <p:spPr/>
        <p:txBody>
          <a:bodyPr/>
          <a:lstStyle/>
          <a:p>
            <a:fld id="{FA35F890-0F95-5A4A-96BA-D78C9B583BF6}"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C1921A34-A41F-054B-9AD2-79B45722D0C5}"/>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DCB751B-1DC3-2248-AE9C-CBA5EF7ACD39}"/>
              </a:ext>
            </a:extLst>
          </p:cNvPr>
          <p:cNvSpPr>
            <a:spLocks noGrp="1"/>
          </p:cNvSpPr>
          <p:nvPr>
            <p:ph type="sldNum" sz="quarter" idx="12"/>
          </p:nvPr>
        </p:nvSpPr>
        <p:spPr/>
        <p:txBody>
          <a:bodyPr/>
          <a:lstStyle/>
          <a:p>
            <a:fld id="{14F1411D-0280-154F-AEAC-4C20B7AA46B2}" type="slidenum">
              <a:rPr lang="nl-NL" smtClean="0"/>
              <a:t>12</a:t>
            </a:fld>
            <a:endParaRPr lang="nl-NL"/>
          </a:p>
        </p:txBody>
      </p:sp>
      <p:pic>
        <p:nvPicPr>
          <p:cNvPr id="7" name="Afbeelding 6">
            <a:extLst>
              <a:ext uri="{FF2B5EF4-FFF2-40B4-BE49-F238E27FC236}">
                <a16:creationId xmlns:a16="http://schemas.microsoft.com/office/drawing/2014/main" id="{CF2A2294-5A52-6B18-E2F3-A4A3929B583F}"/>
              </a:ext>
            </a:extLst>
          </p:cNvPr>
          <p:cNvPicPr>
            <a:picLocks noChangeAspect="1"/>
          </p:cNvPicPr>
          <p:nvPr/>
        </p:nvPicPr>
        <p:blipFill>
          <a:blip r:embed="rId2"/>
          <a:stretch>
            <a:fillRect/>
          </a:stretch>
        </p:blipFill>
        <p:spPr>
          <a:xfrm>
            <a:off x="6831022" y="607244"/>
            <a:ext cx="1333351" cy="1314212"/>
          </a:xfrm>
          <a:prstGeom prst="rect">
            <a:avLst/>
          </a:prstGeom>
        </p:spPr>
      </p:pic>
    </p:spTree>
    <p:extLst>
      <p:ext uri="{BB962C8B-B14F-4D97-AF65-F5344CB8AC3E}">
        <p14:creationId xmlns:p14="http://schemas.microsoft.com/office/powerpoint/2010/main" val="903304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CEF0A-F654-0648-BB16-83E9F218BB58}"/>
              </a:ext>
            </a:extLst>
          </p:cNvPr>
          <p:cNvSpPr>
            <a:spLocks noGrp="1"/>
          </p:cNvSpPr>
          <p:nvPr>
            <p:ph type="ctrTitle"/>
          </p:nvPr>
        </p:nvSpPr>
        <p:spPr/>
        <p:txBody>
          <a:bodyPr/>
          <a:lstStyle/>
          <a:p>
            <a:r>
              <a:rPr lang="nl-NL" dirty="0"/>
              <a:t>Afspraken </a:t>
            </a:r>
            <a:br>
              <a:rPr lang="nl-NL" dirty="0"/>
            </a:br>
            <a:r>
              <a:rPr lang="nl-NL" dirty="0"/>
              <a:t>CAO VO</a:t>
            </a:r>
          </a:p>
        </p:txBody>
      </p:sp>
      <p:sp>
        <p:nvSpPr>
          <p:cNvPr id="4" name="Tijdelijke aanduiding voor datum 3">
            <a:extLst>
              <a:ext uri="{FF2B5EF4-FFF2-40B4-BE49-F238E27FC236}">
                <a16:creationId xmlns:a16="http://schemas.microsoft.com/office/drawing/2014/main" id="{B32C91DD-82A5-0A4F-9416-0808391CD9F4}"/>
              </a:ext>
            </a:extLst>
          </p:cNvPr>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F3A9077-E8DE-E84A-B3E2-A5CBE944FAAA}"/>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55F01F07-A68A-9446-B027-40E3D8FD98F7}"/>
              </a:ext>
            </a:extLst>
          </p:cNvPr>
          <p:cNvSpPr>
            <a:spLocks noGrp="1"/>
          </p:cNvSpPr>
          <p:nvPr>
            <p:ph type="sldNum" sz="quarter" idx="12"/>
          </p:nvPr>
        </p:nvSpPr>
        <p:spPr/>
        <p:txBody>
          <a:bodyPr/>
          <a:lstStyle/>
          <a:p>
            <a:fld id="{14F1411D-0280-154F-AEAC-4C20B7AA46B2}" type="slidenum">
              <a:rPr lang="nl-NL" smtClean="0"/>
              <a:t>13</a:t>
            </a:fld>
            <a:endParaRPr lang="nl-NL"/>
          </a:p>
        </p:txBody>
      </p:sp>
      <p:pic>
        <p:nvPicPr>
          <p:cNvPr id="9" name="Tijdelijke aanduiding voor afbeelding 8">
            <a:extLst>
              <a:ext uri="{FF2B5EF4-FFF2-40B4-BE49-F238E27FC236}">
                <a16:creationId xmlns:a16="http://schemas.microsoft.com/office/drawing/2014/main" id="{292E77CB-304E-D14E-B231-127F505E6CB0}"/>
              </a:ext>
            </a:extLst>
          </p:cNvPr>
          <p:cNvPicPr>
            <a:picLocks noGrp="1" noChangeAspect="1"/>
          </p:cNvPicPr>
          <p:nvPr>
            <p:ph type="pic" idx="13"/>
          </p:nvPr>
        </p:nvPicPr>
        <p:blipFill rotWithShape="1">
          <a:blip r:embed="rId2"/>
          <a:srcRect l="32717" r="12665"/>
          <a:stretch/>
        </p:blipFill>
        <p:spPr>
          <a:xfrm>
            <a:off x="4679999" y="-1"/>
            <a:ext cx="4464001" cy="4604401"/>
          </a:xfrm>
        </p:spPr>
      </p:pic>
    </p:spTree>
    <p:extLst>
      <p:ext uri="{BB962C8B-B14F-4D97-AF65-F5344CB8AC3E}">
        <p14:creationId xmlns:p14="http://schemas.microsoft.com/office/powerpoint/2010/main" val="20237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VO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Een goede start maken</a:t>
            </a:r>
            <a:br>
              <a:rPr lang="nl-NL" dirty="0">
                <a:solidFill>
                  <a:schemeClr val="tx2"/>
                </a:solidFill>
                <a:latin typeface="+mj-lt"/>
              </a:rPr>
            </a:br>
            <a:endParaRPr lang="nl-NL" dirty="0">
              <a:solidFill>
                <a:schemeClr val="tx2"/>
              </a:solidFill>
              <a:latin typeface="+mj-lt"/>
            </a:endParaRPr>
          </a:p>
          <a:p>
            <a:r>
              <a:rPr lang="nl-NL" dirty="0">
                <a:solidFill>
                  <a:schemeClr val="tx2"/>
                </a:solidFill>
                <a:latin typeface="+mj-lt"/>
              </a:rPr>
              <a:t>Tegengaan uitval in de eerste jaren bij starters in het onderwijs</a:t>
            </a:r>
          </a:p>
          <a:p>
            <a:endParaRPr lang="nl-NL" dirty="0">
              <a:solidFill>
                <a:schemeClr val="tx2"/>
              </a:solidFill>
              <a:latin typeface="+mj-lt"/>
            </a:endParaRPr>
          </a:p>
          <a:p>
            <a:r>
              <a:rPr lang="nl-NL" dirty="0">
                <a:solidFill>
                  <a:schemeClr val="tx2"/>
                </a:solidFill>
              </a:rPr>
              <a:t>Voor starters wordt een 3-jarig inwerk- en begeleidingsprogramma opgezet door werkgevers. Aandacht voor: werkdrukvermindering, kennismaken met het werkveld, passende begeleiding in en op school. Ook bepaalde taken niet laten doen door starters. </a:t>
            </a:r>
          </a:p>
          <a:p>
            <a:endParaRPr lang="nl-NL" dirty="0">
              <a:solidFill>
                <a:schemeClr val="tx2"/>
              </a:solidFill>
            </a:endParaRPr>
          </a:p>
          <a:p>
            <a:r>
              <a:rPr lang="nl-NL" dirty="0">
                <a:solidFill>
                  <a:schemeClr val="tx2"/>
                </a:solidFill>
              </a:rPr>
              <a:t>Komt naast de bestaande lesreductie.</a:t>
            </a:r>
          </a:p>
          <a:p>
            <a:br>
              <a:rPr lang="nl-NL" dirty="0">
                <a:solidFill>
                  <a:schemeClr val="tx2"/>
                </a:solidFill>
              </a:rPr>
            </a:br>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14</a:t>
            </a:fld>
            <a:endParaRPr lang="nl-NL"/>
          </a:p>
        </p:txBody>
      </p:sp>
      <p:pic>
        <p:nvPicPr>
          <p:cNvPr id="12" name="Afbeelding 11">
            <a:extLst>
              <a:ext uri="{FF2B5EF4-FFF2-40B4-BE49-F238E27FC236}">
                <a16:creationId xmlns:a16="http://schemas.microsoft.com/office/drawing/2014/main" id="{F7B2C069-A410-CDFB-F532-2767CED2901D}"/>
              </a:ext>
            </a:extLst>
          </p:cNvPr>
          <p:cNvPicPr>
            <a:picLocks noChangeAspect="1"/>
          </p:cNvPicPr>
          <p:nvPr/>
        </p:nvPicPr>
        <p:blipFill>
          <a:blip r:embed="rId2"/>
          <a:stretch>
            <a:fillRect/>
          </a:stretch>
        </p:blipFill>
        <p:spPr>
          <a:xfrm>
            <a:off x="6655146" y="409501"/>
            <a:ext cx="1860204" cy="1552650"/>
          </a:xfrm>
          <a:prstGeom prst="rect">
            <a:avLst/>
          </a:prstGeom>
        </p:spPr>
      </p:pic>
    </p:spTree>
    <p:extLst>
      <p:ext uri="{BB962C8B-B14F-4D97-AF65-F5344CB8AC3E}">
        <p14:creationId xmlns:p14="http://schemas.microsoft.com/office/powerpoint/2010/main" val="3195255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9CA1-C670-984D-A75B-926A0DB1A01D}"/>
              </a:ext>
            </a:extLst>
          </p:cNvPr>
          <p:cNvSpPr>
            <a:spLocks noGrp="1"/>
          </p:cNvSpPr>
          <p:nvPr>
            <p:ph type="title"/>
          </p:nvPr>
        </p:nvSpPr>
        <p:spPr/>
        <p:txBody>
          <a:bodyPr/>
          <a:lstStyle/>
          <a:p>
            <a:r>
              <a:rPr lang="nl-NL" dirty="0"/>
              <a:t>Afspraken CAO VO</a:t>
            </a:r>
          </a:p>
        </p:txBody>
      </p:sp>
      <p:sp>
        <p:nvSpPr>
          <p:cNvPr id="3" name="Tijdelijke aanduiding voor inhoud 2">
            <a:extLst>
              <a:ext uri="{FF2B5EF4-FFF2-40B4-BE49-F238E27FC236}">
                <a16:creationId xmlns:a16="http://schemas.microsoft.com/office/drawing/2014/main" id="{5436B7A3-32EE-8E4C-945D-6AFD7D197ADE}"/>
              </a:ext>
            </a:extLst>
          </p:cNvPr>
          <p:cNvSpPr>
            <a:spLocks noGrp="1"/>
          </p:cNvSpPr>
          <p:nvPr>
            <p:ph idx="1"/>
          </p:nvPr>
        </p:nvSpPr>
        <p:spPr/>
        <p:txBody>
          <a:bodyPr/>
          <a:lstStyle/>
          <a:p>
            <a:r>
              <a:rPr lang="nl-NL" dirty="0">
                <a:solidFill>
                  <a:schemeClr val="tx2"/>
                </a:solidFill>
                <a:latin typeface="+mj-lt"/>
              </a:rPr>
              <a:t>OOP krijgt ook 83 uren voor professionalisering</a:t>
            </a:r>
            <a:br>
              <a:rPr lang="nl-NL" dirty="0">
                <a:solidFill>
                  <a:schemeClr val="tx2"/>
                </a:solidFill>
                <a:latin typeface="+mj-lt"/>
              </a:rPr>
            </a:br>
            <a:endParaRPr lang="nl-NL" dirty="0">
              <a:solidFill>
                <a:schemeClr val="tx2"/>
              </a:solidFill>
              <a:latin typeface="+mj-lt"/>
            </a:endParaRPr>
          </a:p>
          <a:p>
            <a:r>
              <a:rPr lang="nl-NL" dirty="0">
                <a:solidFill>
                  <a:schemeClr val="tx2"/>
                </a:solidFill>
                <a:latin typeface="+mj-lt"/>
              </a:rPr>
              <a:t>Onderbouwd plan = meer uren</a:t>
            </a:r>
          </a:p>
          <a:p>
            <a:endParaRPr lang="nl-NL" dirty="0">
              <a:solidFill>
                <a:schemeClr val="tx2"/>
              </a:solidFill>
              <a:latin typeface="+mj-lt"/>
            </a:endParaRPr>
          </a:p>
          <a:p>
            <a:r>
              <a:rPr lang="nl-NL" dirty="0">
                <a:solidFill>
                  <a:schemeClr val="tx2"/>
                </a:solidFill>
              </a:rPr>
              <a:t>Leraren kennen al een vast recht van 83 klokuren in de jaartaak. Voor OOP-</a:t>
            </a:r>
            <a:r>
              <a:rPr lang="nl-NL" dirty="0" err="1">
                <a:solidFill>
                  <a:schemeClr val="tx2"/>
                </a:solidFill>
              </a:rPr>
              <a:t>ers</a:t>
            </a:r>
            <a:r>
              <a:rPr lang="nl-NL" dirty="0">
                <a:solidFill>
                  <a:schemeClr val="tx2"/>
                </a:solidFill>
              </a:rPr>
              <a:t> geldt dit recht ook als er een plan wordt opgesteld voor scholing. Het basisrecht van 40 uren blijft onveranderd.  </a:t>
            </a:r>
          </a:p>
          <a:p>
            <a:endParaRPr lang="nl-NL" dirty="0">
              <a:solidFill>
                <a:schemeClr val="tx2"/>
              </a:solidFill>
            </a:endParaRPr>
          </a:p>
          <a:p>
            <a:r>
              <a:rPr lang="nl-NL" dirty="0">
                <a:solidFill>
                  <a:schemeClr val="tx2"/>
                </a:solidFill>
              </a:rPr>
              <a:t>Zonder plan = 40 uren</a:t>
            </a:r>
            <a:br>
              <a:rPr lang="nl-NL" dirty="0">
                <a:solidFill>
                  <a:schemeClr val="tx2"/>
                </a:solidFill>
              </a:rPr>
            </a:br>
            <a:r>
              <a:rPr lang="nl-NL" dirty="0">
                <a:solidFill>
                  <a:schemeClr val="tx2"/>
                </a:solidFill>
              </a:rPr>
              <a:t>Met plan = 83 uren </a:t>
            </a:r>
          </a:p>
          <a:p>
            <a:endParaRPr lang="nl-NL" dirty="0"/>
          </a:p>
        </p:txBody>
      </p:sp>
      <p:sp>
        <p:nvSpPr>
          <p:cNvPr id="4" name="Tijdelijke aanduiding voor datum 3">
            <a:extLst>
              <a:ext uri="{FF2B5EF4-FFF2-40B4-BE49-F238E27FC236}">
                <a16:creationId xmlns:a16="http://schemas.microsoft.com/office/drawing/2014/main" id="{3E78F993-EDB6-1B41-8773-6F13AE43A3BC}"/>
              </a:ext>
            </a:extLst>
          </p:cNvPr>
          <p:cNvSpPr>
            <a:spLocks noGrp="1"/>
          </p:cNvSpPr>
          <p:nvPr>
            <p:ph type="dt" sz="half" idx="10"/>
          </p:nvPr>
        </p:nvSpPr>
        <p:spPr/>
        <p:txBody>
          <a:bodyPr/>
          <a:lstStyle/>
          <a:p>
            <a:fld id="{FA35F890-0F95-5A4A-96BA-D78C9B583BF6}"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C1921A34-A41F-054B-9AD2-79B45722D0C5}"/>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DCB751B-1DC3-2248-AE9C-CBA5EF7ACD39}"/>
              </a:ext>
            </a:extLst>
          </p:cNvPr>
          <p:cNvSpPr>
            <a:spLocks noGrp="1"/>
          </p:cNvSpPr>
          <p:nvPr>
            <p:ph type="sldNum" sz="quarter" idx="12"/>
          </p:nvPr>
        </p:nvSpPr>
        <p:spPr/>
        <p:txBody>
          <a:bodyPr/>
          <a:lstStyle/>
          <a:p>
            <a:fld id="{14F1411D-0280-154F-AEAC-4C20B7AA46B2}" type="slidenum">
              <a:rPr lang="nl-NL" smtClean="0"/>
              <a:t>15</a:t>
            </a:fld>
            <a:endParaRPr lang="nl-NL"/>
          </a:p>
        </p:txBody>
      </p:sp>
      <p:pic>
        <p:nvPicPr>
          <p:cNvPr id="8" name="Afbeelding 7">
            <a:extLst>
              <a:ext uri="{FF2B5EF4-FFF2-40B4-BE49-F238E27FC236}">
                <a16:creationId xmlns:a16="http://schemas.microsoft.com/office/drawing/2014/main" id="{75CEBBDB-E679-485E-6464-7478C40264B9}"/>
              </a:ext>
            </a:extLst>
          </p:cNvPr>
          <p:cNvPicPr>
            <a:picLocks noChangeAspect="1"/>
          </p:cNvPicPr>
          <p:nvPr/>
        </p:nvPicPr>
        <p:blipFill>
          <a:blip r:embed="rId2"/>
          <a:stretch>
            <a:fillRect/>
          </a:stretch>
        </p:blipFill>
        <p:spPr>
          <a:xfrm>
            <a:off x="6655146" y="409501"/>
            <a:ext cx="1860204" cy="1552650"/>
          </a:xfrm>
          <a:prstGeom prst="rect">
            <a:avLst/>
          </a:prstGeom>
        </p:spPr>
      </p:pic>
    </p:spTree>
    <p:extLst>
      <p:ext uri="{BB962C8B-B14F-4D97-AF65-F5344CB8AC3E}">
        <p14:creationId xmlns:p14="http://schemas.microsoft.com/office/powerpoint/2010/main" val="290643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VO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Onderwijstijd </a:t>
            </a:r>
          </a:p>
          <a:p>
            <a:endParaRPr lang="nl-NL" dirty="0">
              <a:solidFill>
                <a:schemeClr val="tx2"/>
              </a:solidFill>
              <a:latin typeface="+mj-lt"/>
            </a:endParaRPr>
          </a:p>
          <a:p>
            <a:r>
              <a:rPr lang="nl-NL" dirty="0">
                <a:solidFill>
                  <a:schemeClr val="tx2"/>
                </a:solidFill>
                <a:latin typeface="+mj-lt"/>
              </a:rPr>
              <a:t>Werkdruk en onderwijstijd blijvend onderwerp van gesprek</a:t>
            </a:r>
          </a:p>
          <a:p>
            <a:br>
              <a:rPr lang="nl-NL" dirty="0">
                <a:solidFill>
                  <a:schemeClr val="tx2"/>
                </a:solidFill>
              </a:rPr>
            </a:br>
            <a:r>
              <a:rPr lang="nl-NL" dirty="0">
                <a:solidFill>
                  <a:schemeClr val="tx2"/>
                </a:solidFill>
              </a:rPr>
              <a:t>Sociale partners zien beide dat de werkdruk in de sector hoog is. In Nederland veel uren onderwijstijd / lestijd voor leraren. Uitgangspunt sociale partners: </a:t>
            </a:r>
          </a:p>
          <a:p>
            <a:endParaRPr lang="nl-NL" dirty="0">
              <a:solidFill>
                <a:schemeClr val="tx2"/>
              </a:solidFill>
            </a:endParaRPr>
          </a:p>
          <a:p>
            <a:r>
              <a:rPr lang="nl-NL" dirty="0">
                <a:solidFill>
                  <a:schemeClr val="tx2"/>
                </a:solidFill>
              </a:rPr>
              <a:t>Minder lessen voor leraren = meer tijd voor voorbereiding en ontwikkeling = verhoging kwaliteit = verlaging werkdruk = aantrekkelijker beroep. </a:t>
            </a:r>
          </a:p>
          <a:p>
            <a:endParaRPr lang="nl-NL" dirty="0">
              <a:solidFill>
                <a:schemeClr val="tx2"/>
              </a:solidFill>
            </a:endParaRPr>
          </a:p>
          <a:p>
            <a:r>
              <a:rPr lang="nl-NL" dirty="0">
                <a:solidFill>
                  <a:schemeClr val="tx2"/>
                </a:solidFill>
              </a:rPr>
              <a:t>Doel = extra ruimte creëren en tot nieuwe kaders komen in de komende CAO. </a:t>
            </a:r>
          </a:p>
          <a:p>
            <a:endParaRPr lang="nl-NL" dirty="0">
              <a:solidFill>
                <a:schemeClr val="tx2"/>
              </a:solidFill>
            </a:endParaRPr>
          </a:p>
          <a:p>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16</a:t>
            </a:fld>
            <a:endParaRPr lang="nl-NL"/>
          </a:p>
        </p:txBody>
      </p:sp>
      <p:pic>
        <p:nvPicPr>
          <p:cNvPr id="3" name="Afbeelding 2">
            <a:extLst>
              <a:ext uri="{FF2B5EF4-FFF2-40B4-BE49-F238E27FC236}">
                <a16:creationId xmlns:a16="http://schemas.microsoft.com/office/drawing/2014/main" id="{84069D9D-0D7F-50B8-319D-FDD6A334D06F}"/>
              </a:ext>
            </a:extLst>
          </p:cNvPr>
          <p:cNvPicPr>
            <a:picLocks noChangeAspect="1"/>
          </p:cNvPicPr>
          <p:nvPr/>
        </p:nvPicPr>
        <p:blipFill>
          <a:blip r:embed="rId2"/>
          <a:stretch>
            <a:fillRect/>
          </a:stretch>
        </p:blipFill>
        <p:spPr>
          <a:xfrm>
            <a:off x="6655146" y="409501"/>
            <a:ext cx="1860204" cy="1552650"/>
          </a:xfrm>
          <a:prstGeom prst="rect">
            <a:avLst/>
          </a:prstGeom>
        </p:spPr>
      </p:pic>
    </p:spTree>
    <p:extLst>
      <p:ext uri="{BB962C8B-B14F-4D97-AF65-F5344CB8AC3E}">
        <p14:creationId xmlns:p14="http://schemas.microsoft.com/office/powerpoint/2010/main" val="2305731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169CA1-C670-984D-A75B-926A0DB1A01D}"/>
              </a:ext>
            </a:extLst>
          </p:cNvPr>
          <p:cNvSpPr>
            <a:spLocks noGrp="1"/>
          </p:cNvSpPr>
          <p:nvPr>
            <p:ph type="title"/>
          </p:nvPr>
        </p:nvSpPr>
        <p:spPr/>
        <p:txBody>
          <a:bodyPr/>
          <a:lstStyle/>
          <a:p>
            <a:r>
              <a:rPr lang="nl-NL" dirty="0"/>
              <a:t>Afspraken CAO VO</a:t>
            </a:r>
          </a:p>
        </p:txBody>
      </p:sp>
      <p:sp>
        <p:nvSpPr>
          <p:cNvPr id="3" name="Tijdelijke aanduiding voor inhoud 2">
            <a:extLst>
              <a:ext uri="{FF2B5EF4-FFF2-40B4-BE49-F238E27FC236}">
                <a16:creationId xmlns:a16="http://schemas.microsoft.com/office/drawing/2014/main" id="{5436B7A3-32EE-8E4C-945D-6AFD7D197ADE}"/>
              </a:ext>
            </a:extLst>
          </p:cNvPr>
          <p:cNvSpPr>
            <a:spLocks noGrp="1"/>
          </p:cNvSpPr>
          <p:nvPr>
            <p:ph idx="1"/>
          </p:nvPr>
        </p:nvSpPr>
        <p:spPr/>
        <p:txBody>
          <a:bodyPr/>
          <a:lstStyle/>
          <a:p>
            <a:r>
              <a:rPr lang="nl-NL" dirty="0">
                <a:solidFill>
                  <a:schemeClr val="tx2"/>
                </a:solidFill>
                <a:latin typeface="+mj-lt"/>
              </a:rPr>
              <a:t>BHV-</a:t>
            </a:r>
            <a:r>
              <a:rPr lang="nl-NL" dirty="0" err="1">
                <a:solidFill>
                  <a:schemeClr val="tx2"/>
                </a:solidFill>
                <a:latin typeface="+mj-lt"/>
              </a:rPr>
              <a:t>ers</a:t>
            </a:r>
            <a:endParaRPr lang="nl-NL" dirty="0">
              <a:solidFill>
                <a:schemeClr val="tx2"/>
              </a:solidFill>
              <a:latin typeface="+mj-lt"/>
            </a:endParaRPr>
          </a:p>
          <a:p>
            <a:endParaRPr lang="nl-NL" dirty="0">
              <a:solidFill>
                <a:schemeClr val="tx2"/>
              </a:solidFill>
            </a:endParaRPr>
          </a:p>
          <a:p>
            <a:endParaRPr lang="nl-NL" dirty="0">
              <a:solidFill>
                <a:schemeClr val="tx2"/>
              </a:solidFill>
            </a:endParaRPr>
          </a:p>
          <a:p>
            <a:r>
              <a:rPr lang="nl-NL" dirty="0">
                <a:solidFill>
                  <a:schemeClr val="tx2"/>
                </a:solidFill>
              </a:rPr>
              <a:t>BHV-</a:t>
            </a:r>
            <a:r>
              <a:rPr lang="nl-NL" dirty="0" err="1">
                <a:solidFill>
                  <a:schemeClr val="tx2"/>
                </a:solidFill>
              </a:rPr>
              <a:t>ers</a:t>
            </a:r>
            <a:r>
              <a:rPr lang="nl-NL" dirty="0">
                <a:solidFill>
                  <a:schemeClr val="tx2"/>
                </a:solidFill>
              </a:rPr>
              <a:t> krijgen in het vervolg 25 per maand voor de taak van BHV-er.</a:t>
            </a:r>
          </a:p>
          <a:p>
            <a:endParaRPr lang="nl-NL" dirty="0"/>
          </a:p>
        </p:txBody>
      </p:sp>
      <p:sp>
        <p:nvSpPr>
          <p:cNvPr id="4" name="Tijdelijke aanduiding voor datum 3">
            <a:extLst>
              <a:ext uri="{FF2B5EF4-FFF2-40B4-BE49-F238E27FC236}">
                <a16:creationId xmlns:a16="http://schemas.microsoft.com/office/drawing/2014/main" id="{3E78F993-EDB6-1B41-8773-6F13AE43A3BC}"/>
              </a:ext>
            </a:extLst>
          </p:cNvPr>
          <p:cNvSpPr>
            <a:spLocks noGrp="1"/>
          </p:cNvSpPr>
          <p:nvPr>
            <p:ph type="dt" sz="half" idx="10"/>
          </p:nvPr>
        </p:nvSpPr>
        <p:spPr/>
        <p:txBody>
          <a:bodyPr/>
          <a:lstStyle/>
          <a:p>
            <a:fld id="{FA35F890-0F95-5A4A-96BA-D78C9B583BF6}"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C1921A34-A41F-054B-9AD2-79B45722D0C5}"/>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DCB751B-1DC3-2248-AE9C-CBA5EF7ACD39}"/>
              </a:ext>
            </a:extLst>
          </p:cNvPr>
          <p:cNvSpPr>
            <a:spLocks noGrp="1"/>
          </p:cNvSpPr>
          <p:nvPr>
            <p:ph type="sldNum" sz="quarter" idx="12"/>
          </p:nvPr>
        </p:nvSpPr>
        <p:spPr/>
        <p:txBody>
          <a:bodyPr/>
          <a:lstStyle/>
          <a:p>
            <a:fld id="{14F1411D-0280-154F-AEAC-4C20B7AA46B2}" type="slidenum">
              <a:rPr lang="nl-NL" smtClean="0"/>
              <a:t>17</a:t>
            </a:fld>
            <a:endParaRPr lang="nl-NL"/>
          </a:p>
        </p:txBody>
      </p:sp>
      <p:pic>
        <p:nvPicPr>
          <p:cNvPr id="8" name="Afbeelding 7">
            <a:extLst>
              <a:ext uri="{FF2B5EF4-FFF2-40B4-BE49-F238E27FC236}">
                <a16:creationId xmlns:a16="http://schemas.microsoft.com/office/drawing/2014/main" id="{3632D267-3DFA-8F47-991E-E35F435F955D}"/>
              </a:ext>
            </a:extLst>
          </p:cNvPr>
          <p:cNvPicPr>
            <a:picLocks noChangeAspect="1"/>
          </p:cNvPicPr>
          <p:nvPr/>
        </p:nvPicPr>
        <p:blipFill>
          <a:blip r:embed="rId2"/>
          <a:stretch>
            <a:fillRect/>
          </a:stretch>
        </p:blipFill>
        <p:spPr>
          <a:xfrm>
            <a:off x="6655146" y="409501"/>
            <a:ext cx="1860204" cy="1552650"/>
          </a:xfrm>
          <a:prstGeom prst="rect">
            <a:avLst/>
          </a:prstGeom>
        </p:spPr>
      </p:pic>
    </p:spTree>
    <p:extLst>
      <p:ext uri="{BB962C8B-B14F-4D97-AF65-F5344CB8AC3E}">
        <p14:creationId xmlns:p14="http://schemas.microsoft.com/office/powerpoint/2010/main" val="56825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VO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Schoolleiders</a:t>
            </a:r>
          </a:p>
          <a:p>
            <a:endParaRPr lang="nl-NL" dirty="0">
              <a:solidFill>
                <a:schemeClr val="tx2"/>
              </a:solidFill>
              <a:latin typeface="+mj-lt"/>
            </a:endParaRPr>
          </a:p>
          <a:p>
            <a:r>
              <a:rPr lang="nl-NL" dirty="0">
                <a:solidFill>
                  <a:schemeClr val="tx2"/>
                </a:solidFill>
                <a:latin typeface="+mj-lt"/>
              </a:rPr>
              <a:t>Ontwikkeling en professionalisering schoolleiders</a:t>
            </a:r>
          </a:p>
          <a:p>
            <a:endParaRPr lang="nl-NL" dirty="0">
              <a:solidFill>
                <a:schemeClr val="tx2"/>
              </a:solidFill>
            </a:endParaRPr>
          </a:p>
          <a:p>
            <a:r>
              <a:rPr lang="nl-NL" dirty="0">
                <a:solidFill>
                  <a:schemeClr val="tx2"/>
                </a:solidFill>
              </a:rPr>
              <a:t>Met het loonkloofakkoord is ook 10 miljoen beschikbaar gekomen voor de ontwikkeling van schoolleiders in het VO. Je kunt scholing aanvragen met behoud van salaris, de kosten van de studie en geld voor vervanging.</a:t>
            </a:r>
          </a:p>
          <a:p>
            <a:endParaRPr lang="nl-NL" dirty="0">
              <a:solidFill>
                <a:schemeClr val="tx2"/>
              </a:solidFill>
            </a:endParaRPr>
          </a:p>
          <a:p>
            <a:r>
              <a:rPr lang="nl-NL" dirty="0">
                <a:solidFill>
                  <a:schemeClr val="tx2"/>
                </a:solidFill>
              </a:rPr>
              <a:t>Daarnaast worden er door sociale partners voor de doelgroep schoolleiders professionaliseringsactiviteiten aangeboden. </a:t>
            </a:r>
          </a:p>
          <a:p>
            <a:endParaRPr lang="nl-NL" dirty="0">
              <a:solidFill>
                <a:schemeClr val="tx2"/>
              </a:solidFill>
            </a:endParaRPr>
          </a:p>
          <a:p>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18</a:t>
            </a:fld>
            <a:endParaRPr lang="nl-NL"/>
          </a:p>
        </p:txBody>
      </p:sp>
      <p:pic>
        <p:nvPicPr>
          <p:cNvPr id="2" name="Afbeelding 1">
            <a:extLst>
              <a:ext uri="{FF2B5EF4-FFF2-40B4-BE49-F238E27FC236}">
                <a16:creationId xmlns:a16="http://schemas.microsoft.com/office/drawing/2014/main" id="{E3525BF6-ACC0-9077-0A3D-C95D5AA08003}"/>
              </a:ext>
            </a:extLst>
          </p:cNvPr>
          <p:cNvPicPr>
            <a:picLocks noChangeAspect="1"/>
          </p:cNvPicPr>
          <p:nvPr/>
        </p:nvPicPr>
        <p:blipFill>
          <a:blip r:embed="rId2"/>
          <a:stretch>
            <a:fillRect/>
          </a:stretch>
        </p:blipFill>
        <p:spPr>
          <a:xfrm>
            <a:off x="6655146" y="409501"/>
            <a:ext cx="1860204" cy="1552650"/>
          </a:xfrm>
          <a:prstGeom prst="rect">
            <a:avLst/>
          </a:prstGeom>
        </p:spPr>
      </p:pic>
    </p:spTree>
    <p:extLst>
      <p:ext uri="{BB962C8B-B14F-4D97-AF65-F5344CB8AC3E}">
        <p14:creationId xmlns:p14="http://schemas.microsoft.com/office/powerpoint/2010/main" val="122146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25D7B-AC3C-D04C-9EB0-E67E5E7A0DFB}"/>
              </a:ext>
            </a:extLst>
          </p:cNvPr>
          <p:cNvSpPr>
            <a:spLocks noGrp="1"/>
          </p:cNvSpPr>
          <p:nvPr>
            <p:ph type="ctrTitle"/>
          </p:nvPr>
        </p:nvSpPr>
        <p:spPr>
          <a:xfrm>
            <a:off x="810002" y="2412000"/>
            <a:ext cx="7523999" cy="503999"/>
          </a:xfrm>
        </p:spPr>
        <p:txBody>
          <a:bodyPr/>
          <a:lstStyle/>
          <a:p>
            <a:r>
              <a:rPr lang="nl-NL" dirty="0"/>
              <a:t>Programma ophaalsessie</a:t>
            </a:r>
          </a:p>
        </p:txBody>
      </p:sp>
      <p:sp>
        <p:nvSpPr>
          <p:cNvPr id="3" name="Ondertitel 2">
            <a:extLst>
              <a:ext uri="{FF2B5EF4-FFF2-40B4-BE49-F238E27FC236}">
                <a16:creationId xmlns:a16="http://schemas.microsoft.com/office/drawing/2014/main" id="{5C76F712-97A5-CE4B-9365-ED88C51AA4D1}"/>
              </a:ext>
            </a:extLst>
          </p:cNvPr>
          <p:cNvSpPr>
            <a:spLocks noGrp="1"/>
          </p:cNvSpPr>
          <p:nvPr>
            <p:ph type="subTitle" idx="1"/>
          </p:nvPr>
        </p:nvSpPr>
        <p:spPr>
          <a:xfrm>
            <a:off x="810002" y="3032651"/>
            <a:ext cx="7523998" cy="1663970"/>
          </a:xfrm>
        </p:spPr>
        <p:txBody>
          <a:bodyPr/>
          <a:lstStyle/>
          <a:p>
            <a:r>
              <a:rPr lang="nl-NL" dirty="0"/>
              <a:t>Even voorstellen</a:t>
            </a:r>
            <a:br>
              <a:rPr lang="nl-NL" dirty="0"/>
            </a:br>
            <a:r>
              <a:rPr lang="nl-NL" dirty="0"/>
              <a:t>Toelichting gemaakte afspraken CAO PO / VO</a:t>
            </a:r>
          </a:p>
          <a:p>
            <a:r>
              <a:rPr lang="nl-NL" dirty="0"/>
              <a:t>Onderwijsweek CNV</a:t>
            </a:r>
            <a:br>
              <a:rPr lang="nl-NL" dirty="0"/>
            </a:br>
            <a:r>
              <a:rPr lang="nl-NL" dirty="0"/>
              <a:t>Inhoud ophaalsessie</a:t>
            </a:r>
            <a:br>
              <a:rPr lang="nl-NL" dirty="0"/>
            </a:br>
            <a:endParaRPr lang="nl-NL" dirty="0"/>
          </a:p>
        </p:txBody>
      </p:sp>
      <p:sp>
        <p:nvSpPr>
          <p:cNvPr id="4" name="Tijdelijke aanduiding voor datum 3">
            <a:extLst>
              <a:ext uri="{FF2B5EF4-FFF2-40B4-BE49-F238E27FC236}">
                <a16:creationId xmlns:a16="http://schemas.microsoft.com/office/drawing/2014/main" id="{FA9B6BC9-0548-9340-829B-5F3359090EFC}"/>
              </a:ext>
            </a:extLst>
          </p:cNvPr>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94E4A21A-8BAA-4143-8C9D-21D7EBF9CE5A}"/>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6C5A5032-EA0E-8A42-9C96-A454A8C74D9B}"/>
              </a:ext>
            </a:extLst>
          </p:cNvPr>
          <p:cNvSpPr>
            <a:spLocks noGrp="1"/>
          </p:cNvSpPr>
          <p:nvPr>
            <p:ph type="sldNum" sz="quarter" idx="12"/>
          </p:nvPr>
        </p:nvSpPr>
        <p:spPr/>
        <p:txBody>
          <a:bodyPr/>
          <a:lstStyle/>
          <a:p>
            <a:fld id="{14F1411D-0280-154F-AEAC-4C20B7AA46B2}" type="slidenum">
              <a:rPr lang="nl-NL" smtClean="0"/>
              <a:t>2</a:t>
            </a:fld>
            <a:endParaRPr lang="nl-NL"/>
          </a:p>
        </p:txBody>
      </p:sp>
    </p:spTree>
    <p:extLst>
      <p:ext uri="{BB962C8B-B14F-4D97-AF65-F5344CB8AC3E}">
        <p14:creationId xmlns:p14="http://schemas.microsoft.com/office/powerpoint/2010/main" val="279689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ECECDF-8162-2649-9197-231EF619532C}"/>
              </a:ext>
            </a:extLst>
          </p:cNvPr>
          <p:cNvSpPr>
            <a:spLocks noGrp="1"/>
          </p:cNvSpPr>
          <p:nvPr>
            <p:ph type="title"/>
          </p:nvPr>
        </p:nvSpPr>
        <p:spPr>
          <a:xfrm>
            <a:off x="540001" y="1158650"/>
            <a:ext cx="8063999" cy="972000"/>
          </a:xfrm>
        </p:spPr>
        <p:txBody>
          <a:bodyPr/>
          <a:lstStyle/>
          <a:p>
            <a:r>
              <a:rPr lang="nl-NL" dirty="0"/>
              <a:t>Afspraken voor beide sectoren</a:t>
            </a:r>
          </a:p>
        </p:txBody>
      </p:sp>
      <p:sp>
        <p:nvSpPr>
          <p:cNvPr id="3" name="Tijdelijke aanduiding voor inhoud 2">
            <a:extLst>
              <a:ext uri="{FF2B5EF4-FFF2-40B4-BE49-F238E27FC236}">
                <a16:creationId xmlns:a16="http://schemas.microsoft.com/office/drawing/2014/main" id="{42148CA0-3349-FF4D-A010-628F1E83A65A}"/>
              </a:ext>
            </a:extLst>
          </p:cNvPr>
          <p:cNvSpPr>
            <a:spLocks noGrp="1"/>
          </p:cNvSpPr>
          <p:nvPr>
            <p:ph idx="1"/>
          </p:nvPr>
        </p:nvSpPr>
        <p:spPr>
          <a:xfrm>
            <a:off x="540001" y="2059083"/>
            <a:ext cx="8063999" cy="1706242"/>
          </a:xfrm>
        </p:spPr>
        <p:txBody>
          <a:bodyPr/>
          <a:lstStyle/>
          <a:p>
            <a:pPr marL="342900" indent="-342900">
              <a:buFont typeface="Arial" panose="020B0604020202020204" pitchFamily="34" charset="0"/>
              <a:buChar char="•"/>
            </a:pPr>
            <a:r>
              <a:rPr kumimoji="0" lang="nl-NL" sz="2400" b="1" i="0" u="none" strike="noStrike" kern="1200" cap="none" spc="0" normalizeH="0" baseline="0" noProof="0" dirty="0">
                <a:ln>
                  <a:noFill/>
                </a:ln>
                <a:solidFill>
                  <a:srgbClr val="6E2986"/>
                </a:solidFill>
                <a:effectLst/>
                <a:uLnTx/>
                <a:uFillTx/>
                <a:latin typeface="Poppins Bold"/>
                <a:ea typeface="+mj-ea"/>
                <a:cs typeface="+mj-cs"/>
              </a:rPr>
              <a:t>Alle lonen met 10% omhoog </a:t>
            </a:r>
            <a:r>
              <a:rPr kumimoji="0" lang="nl-NL" sz="2400" b="1" i="0" u="none" strike="noStrike" kern="1200" cap="none" spc="0" normalizeH="0" baseline="0" noProof="0">
                <a:ln>
                  <a:noFill/>
                </a:ln>
                <a:solidFill>
                  <a:srgbClr val="6E2986"/>
                </a:solidFill>
                <a:effectLst/>
                <a:uLnTx/>
                <a:uFillTx/>
                <a:latin typeface="Poppins Bold"/>
                <a:ea typeface="+mj-ea"/>
                <a:cs typeface="+mj-cs"/>
              </a:rPr>
              <a:t>per 1/7/23</a:t>
            </a:r>
            <a:endParaRPr kumimoji="0" lang="nl-NL" sz="2400" b="1" i="0" u="none" strike="noStrike" kern="1200" cap="none" spc="0" normalizeH="0" baseline="0" noProof="0" dirty="0">
              <a:ln>
                <a:noFill/>
              </a:ln>
              <a:solidFill>
                <a:srgbClr val="6E2986"/>
              </a:solidFill>
              <a:effectLst/>
              <a:uLnTx/>
              <a:uFillTx/>
              <a:latin typeface="Poppins Bold"/>
              <a:ea typeface="+mj-ea"/>
              <a:cs typeface="+mj-cs"/>
            </a:endParaRPr>
          </a:p>
          <a:p>
            <a:pPr marL="342900" indent="-342900">
              <a:buFont typeface="Arial" panose="020B0604020202020204" pitchFamily="34" charset="0"/>
              <a:buChar char="•"/>
            </a:pPr>
            <a:r>
              <a:rPr lang="nl-NL" sz="2400" b="1" dirty="0">
                <a:solidFill>
                  <a:srgbClr val="6E2986"/>
                </a:solidFill>
                <a:latin typeface="Poppins Bold"/>
                <a:ea typeface="+mj-ea"/>
                <a:cs typeface="+mj-cs"/>
              </a:rPr>
              <a:t>Eenmalige uitkeringen – november 2023</a:t>
            </a:r>
          </a:p>
          <a:p>
            <a:pPr marL="342900" indent="-342900">
              <a:buFont typeface="Arial" panose="020B0604020202020204" pitchFamily="34" charset="0"/>
              <a:buChar char="•"/>
            </a:pPr>
            <a:r>
              <a:rPr kumimoji="0" lang="nl-NL" sz="2400" b="1" i="0" u="none" strike="noStrike" kern="1200" cap="none" spc="0" normalizeH="0" baseline="0" noProof="0" dirty="0">
                <a:ln>
                  <a:noFill/>
                </a:ln>
                <a:solidFill>
                  <a:srgbClr val="6E2986"/>
                </a:solidFill>
                <a:effectLst/>
                <a:uLnTx/>
                <a:uFillTx/>
                <a:latin typeface="Poppins Bold"/>
                <a:ea typeface="+mj-ea"/>
                <a:cs typeface="+mj-cs"/>
              </a:rPr>
              <a:t>Looptijd CAO tot 1/10/24</a:t>
            </a:r>
          </a:p>
          <a:p>
            <a:pPr marL="342900" indent="-342900">
              <a:buFont typeface="Arial" panose="020B0604020202020204" pitchFamily="34" charset="0"/>
              <a:buChar char="•"/>
            </a:pPr>
            <a:endParaRPr lang="nl-NL" sz="2400" dirty="0"/>
          </a:p>
        </p:txBody>
      </p:sp>
      <p:sp>
        <p:nvSpPr>
          <p:cNvPr id="4" name="Tijdelijke aanduiding voor datum 3">
            <a:extLst>
              <a:ext uri="{FF2B5EF4-FFF2-40B4-BE49-F238E27FC236}">
                <a16:creationId xmlns:a16="http://schemas.microsoft.com/office/drawing/2014/main" id="{EE3DBFE9-39EC-F647-AF0F-82AE5E740D23}"/>
              </a:ext>
            </a:extLst>
          </p:cNvPr>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68E483D6-992E-5141-81ED-5AF791132A4C}"/>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EB8DB08-916C-A54C-8447-9F3E8874AC60}"/>
              </a:ext>
            </a:extLst>
          </p:cNvPr>
          <p:cNvSpPr>
            <a:spLocks noGrp="1"/>
          </p:cNvSpPr>
          <p:nvPr>
            <p:ph type="sldNum" sz="quarter" idx="12"/>
          </p:nvPr>
        </p:nvSpPr>
        <p:spPr/>
        <p:txBody>
          <a:bodyPr/>
          <a:lstStyle/>
          <a:p>
            <a:fld id="{14F1411D-0280-154F-AEAC-4C20B7AA46B2}" type="slidenum">
              <a:rPr lang="nl-NL" smtClean="0"/>
              <a:t>3</a:t>
            </a:fld>
            <a:endParaRPr lang="nl-NL"/>
          </a:p>
        </p:txBody>
      </p:sp>
      <p:graphicFrame>
        <p:nvGraphicFramePr>
          <p:cNvPr id="7" name="Tabel 7">
            <a:extLst>
              <a:ext uri="{FF2B5EF4-FFF2-40B4-BE49-F238E27FC236}">
                <a16:creationId xmlns:a16="http://schemas.microsoft.com/office/drawing/2014/main" id="{3E1AADC3-3A77-D84B-7AB6-E9E92CD51B40}"/>
              </a:ext>
            </a:extLst>
          </p:cNvPr>
          <p:cNvGraphicFramePr>
            <a:graphicFrameLocks noGrp="1"/>
          </p:cNvGraphicFramePr>
          <p:nvPr>
            <p:extLst>
              <p:ext uri="{D42A27DB-BD31-4B8C-83A1-F6EECF244321}">
                <p14:modId xmlns:p14="http://schemas.microsoft.com/office/powerpoint/2010/main" val="1035208993"/>
              </p:ext>
            </p:extLst>
          </p:nvPr>
        </p:nvGraphicFramePr>
        <p:xfrm>
          <a:off x="905900" y="3341145"/>
          <a:ext cx="4042750" cy="1394460"/>
        </p:xfrm>
        <a:graphic>
          <a:graphicData uri="http://schemas.openxmlformats.org/drawingml/2006/table">
            <a:tbl>
              <a:tblPr firstRow="1" bandRow="1">
                <a:tableStyleId>{5C22544A-7EE6-4342-B048-85BDC9FD1C3A}</a:tableStyleId>
              </a:tblPr>
              <a:tblGrid>
                <a:gridCol w="2021375">
                  <a:extLst>
                    <a:ext uri="{9D8B030D-6E8A-4147-A177-3AD203B41FA5}">
                      <a16:colId xmlns:a16="http://schemas.microsoft.com/office/drawing/2014/main" val="2035428302"/>
                    </a:ext>
                  </a:extLst>
                </a:gridCol>
                <a:gridCol w="2021375">
                  <a:extLst>
                    <a:ext uri="{9D8B030D-6E8A-4147-A177-3AD203B41FA5}">
                      <a16:colId xmlns:a16="http://schemas.microsoft.com/office/drawing/2014/main" val="1173495183"/>
                    </a:ext>
                  </a:extLst>
                </a:gridCol>
              </a:tblGrid>
              <a:tr h="234950">
                <a:tc>
                  <a:txBody>
                    <a:bodyPr/>
                    <a:lstStyle/>
                    <a:p>
                      <a:r>
                        <a:rPr lang="nl-NL" dirty="0"/>
                        <a:t>Schaal</a:t>
                      </a:r>
                    </a:p>
                  </a:txBody>
                  <a:tcPr/>
                </a:tc>
                <a:tc>
                  <a:txBody>
                    <a:bodyPr/>
                    <a:lstStyle/>
                    <a:p>
                      <a:r>
                        <a:rPr lang="nl-NL" dirty="0"/>
                        <a:t>Bedrag</a:t>
                      </a:r>
                    </a:p>
                  </a:txBody>
                  <a:tcPr/>
                </a:tc>
                <a:extLst>
                  <a:ext uri="{0D108BD9-81ED-4DB2-BD59-A6C34878D82A}">
                    <a16:rowId xmlns:a16="http://schemas.microsoft.com/office/drawing/2014/main" val="632615389"/>
                  </a:ext>
                </a:extLst>
              </a:tr>
              <a:tr h="234950">
                <a:tc>
                  <a:txBody>
                    <a:bodyPr/>
                    <a:lstStyle/>
                    <a:p>
                      <a:r>
                        <a:rPr lang="nl-NL" dirty="0"/>
                        <a:t>1 tot en met 5</a:t>
                      </a:r>
                    </a:p>
                  </a:txBody>
                  <a:tcPr/>
                </a:tc>
                <a:tc>
                  <a:txBody>
                    <a:bodyPr/>
                    <a:lstStyle/>
                    <a:p>
                      <a:r>
                        <a:rPr lang="nl-NL" sz="1350" b="0" i="0" kern="1200" dirty="0">
                          <a:solidFill>
                            <a:schemeClr val="dk1"/>
                          </a:solidFill>
                          <a:effectLst/>
                          <a:latin typeface="+mn-lt"/>
                          <a:ea typeface="+mn-ea"/>
                          <a:cs typeface="+mn-cs"/>
                        </a:rPr>
                        <a:t>€ 1000</a:t>
                      </a:r>
                      <a:endParaRPr lang="nl-NL" dirty="0"/>
                    </a:p>
                  </a:txBody>
                  <a:tcPr/>
                </a:tc>
                <a:extLst>
                  <a:ext uri="{0D108BD9-81ED-4DB2-BD59-A6C34878D82A}">
                    <a16:rowId xmlns:a16="http://schemas.microsoft.com/office/drawing/2014/main" val="770265691"/>
                  </a:ext>
                </a:extLst>
              </a:tr>
              <a:tr h="234950">
                <a:tc>
                  <a:txBody>
                    <a:bodyPr/>
                    <a:lstStyle/>
                    <a:p>
                      <a:r>
                        <a:rPr lang="nl-NL" dirty="0"/>
                        <a:t>6 tot en met 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350" b="0" i="0" kern="1200" dirty="0">
                          <a:solidFill>
                            <a:schemeClr val="dk1"/>
                          </a:solidFill>
                          <a:effectLst/>
                          <a:latin typeface="+mn-lt"/>
                          <a:ea typeface="+mn-ea"/>
                          <a:cs typeface="+mn-cs"/>
                        </a:rPr>
                        <a:t>€ 600</a:t>
                      </a:r>
                      <a:endParaRPr lang="nl-NL" dirty="0"/>
                    </a:p>
                  </a:txBody>
                  <a:tcPr/>
                </a:tc>
                <a:extLst>
                  <a:ext uri="{0D108BD9-81ED-4DB2-BD59-A6C34878D82A}">
                    <a16:rowId xmlns:a16="http://schemas.microsoft.com/office/drawing/2014/main" val="377972749"/>
                  </a:ext>
                </a:extLst>
              </a:tr>
              <a:tr h="234950">
                <a:tc>
                  <a:txBody>
                    <a:bodyPr/>
                    <a:lstStyle/>
                    <a:p>
                      <a:r>
                        <a:rPr lang="nl-NL" dirty="0"/>
                        <a:t>Schaal 10 en hoger / LB en hoger</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350" b="0" i="0" kern="1200" dirty="0">
                          <a:solidFill>
                            <a:schemeClr val="dk1"/>
                          </a:solidFill>
                          <a:effectLst/>
                          <a:latin typeface="+mn-lt"/>
                          <a:ea typeface="+mn-ea"/>
                          <a:cs typeface="+mn-cs"/>
                        </a:rPr>
                        <a:t>€ 350</a:t>
                      </a:r>
                      <a:endParaRPr lang="nl-NL" dirty="0"/>
                    </a:p>
                    <a:p>
                      <a:endParaRPr lang="nl-NL" dirty="0"/>
                    </a:p>
                  </a:txBody>
                  <a:tcPr/>
                </a:tc>
                <a:extLst>
                  <a:ext uri="{0D108BD9-81ED-4DB2-BD59-A6C34878D82A}">
                    <a16:rowId xmlns:a16="http://schemas.microsoft.com/office/drawing/2014/main" val="1938583875"/>
                  </a:ext>
                </a:extLst>
              </a:tr>
            </a:tbl>
          </a:graphicData>
        </a:graphic>
      </p:graphicFrame>
    </p:spTree>
    <p:extLst>
      <p:ext uri="{BB962C8B-B14F-4D97-AF65-F5344CB8AC3E}">
        <p14:creationId xmlns:p14="http://schemas.microsoft.com/office/powerpoint/2010/main" val="385665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ECECDF-8162-2649-9197-231EF619532C}"/>
              </a:ext>
            </a:extLst>
          </p:cNvPr>
          <p:cNvSpPr>
            <a:spLocks noGrp="1"/>
          </p:cNvSpPr>
          <p:nvPr>
            <p:ph type="title"/>
          </p:nvPr>
        </p:nvSpPr>
        <p:spPr>
          <a:xfrm>
            <a:off x="540001" y="1158650"/>
            <a:ext cx="8063999" cy="972000"/>
          </a:xfrm>
        </p:spPr>
        <p:txBody>
          <a:bodyPr/>
          <a:lstStyle/>
          <a:p>
            <a:r>
              <a:rPr lang="nl-NL" dirty="0"/>
              <a:t>Afspraken voor beide sectoren</a:t>
            </a:r>
          </a:p>
        </p:txBody>
      </p:sp>
      <p:sp>
        <p:nvSpPr>
          <p:cNvPr id="3" name="Tijdelijke aanduiding voor inhoud 2">
            <a:extLst>
              <a:ext uri="{FF2B5EF4-FFF2-40B4-BE49-F238E27FC236}">
                <a16:creationId xmlns:a16="http://schemas.microsoft.com/office/drawing/2014/main" id="{42148CA0-3349-FF4D-A010-628F1E83A65A}"/>
              </a:ext>
            </a:extLst>
          </p:cNvPr>
          <p:cNvSpPr>
            <a:spLocks noGrp="1"/>
          </p:cNvSpPr>
          <p:nvPr>
            <p:ph idx="1"/>
          </p:nvPr>
        </p:nvSpPr>
        <p:spPr>
          <a:xfrm>
            <a:off x="540001" y="2059083"/>
            <a:ext cx="8063999" cy="1706242"/>
          </a:xfrm>
        </p:spPr>
        <p:txBody>
          <a:bodyPr/>
          <a:lstStyle/>
          <a:p>
            <a:pPr marL="342900" indent="-342900">
              <a:buFont typeface="Arial" panose="020B0604020202020204" pitchFamily="34" charset="0"/>
              <a:buChar char="•"/>
            </a:pPr>
            <a:r>
              <a:rPr lang="nl-NL" sz="2400" b="0" i="0" kern="1200" dirty="0">
                <a:solidFill>
                  <a:schemeClr val="tx2"/>
                </a:solidFill>
                <a:effectLst/>
                <a:latin typeface="+mj-lt"/>
                <a:ea typeface="+mn-ea"/>
                <a:cs typeface="+mn-cs"/>
              </a:rPr>
              <a:t>€0,05 per km extra reiskostenvergoeding voor woon-werkverkeer p</a:t>
            </a:r>
            <a:r>
              <a:rPr lang="nl-NL" sz="2400" dirty="0">
                <a:solidFill>
                  <a:schemeClr val="tx2"/>
                </a:solidFill>
                <a:latin typeface="+mj-lt"/>
              </a:rPr>
              <a:t>er 1/1/24 </a:t>
            </a:r>
          </a:p>
          <a:p>
            <a:pPr marL="342900" indent="-342900">
              <a:buFont typeface="Arial" panose="020B0604020202020204" pitchFamily="34" charset="0"/>
              <a:buChar char="•"/>
            </a:pPr>
            <a:endParaRPr lang="nl-NL" sz="2400" dirty="0">
              <a:solidFill>
                <a:schemeClr val="tx2"/>
              </a:solidFill>
              <a:latin typeface="+mj-lt"/>
            </a:endParaRPr>
          </a:p>
          <a:p>
            <a:pPr marL="342900" indent="-342900">
              <a:buFont typeface="Arial" panose="020B0604020202020204" pitchFamily="34" charset="0"/>
              <a:buChar char="•"/>
            </a:pPr>
            <a:r>
              <a:rPr lang="nl-NL" sz="2400" dirty="0">
                <a:solidFill>
                  <a:schemeClr val="tx2"/>
                </a:solidFill>
                <a:latin typeface="+mj-lt"/>
              </a:rPr>
              <a:t>Van </a:t>
            </a:r>
            <a:r>
              <a:rPr lang="nl-NL" sz="2400" b="0" i="0" kern="1200" dirty="0">
                <a:solidFill>
                  <a:schemeClr val="tx2"/>
                </a:solidFill>
                <a:effectLst/>
                <a:latin typeface="+mj-lt"/>
                <a:ea typeface="+mn-ea"/>
                <a:cs typeface="+mn-cs"/>
              </a:rPr>
              <a:t>€ </a:t>
            </a:r>
            <a:r>
              <a:rPr lang="nl-NL" sz="2400" dirty="0">
                <a:solidFill>
                  <a:schemeClr val="tx2"/>
                </a:solidFill>
                <a:latin typeface="+mj-lt"/>
              </a:rPr>
              <a:t>0,12 -&gt; </a:t>
            </a:r>
            <a:r>
              <a:rPr lang="nl-NL" sz="2400" b="0" i="0" kern="1200" dirty="0">
                <a:solidFill>
                  <a:schemeClr val="tx2"/>
                </a:solidFill>
                <a:effectLst/>
                <a:latin typeface="+mj-lt"/>
                <a:ea typeface="+mn-ea"/>
                <a:cs typeface="+mn-cs"/>
              </a:rPr>
              <a:t>€ </a:t>
            </a:r>
            <a:r>
              <a:rPr lang="nl-NL" sz="2400" dirty="0">
                <a:solidFill>
                  <a:schemeClr val="tx2"/>
                </a:solidFill>
                <a:latin typeface="+mj-lt"/>
              </a:rPr>
              <a:t>0,17</a:t>
            </a:r>
          </a:p>
          <a:p>
            <a:endParaRPr lang="nl-NL" sz="2400" dirty="0">
              <a:solidFill>
                <a:schemeClr val="tx2"/>
              </a:solidFill>
              <a:latin typeface="+mj-lt"/>
            </a:endParaRPr>
          </a:p>
          <a:p>
            <a:r>
              <a:rPr lang="nl-NL" sz="2400" dirty="0">
                <a:solidFill>
                  <a:schemeClr val="tx2"/>
                </a:solidFill>
                <a:latin typeface="+mj-lt"/>
              </a:rPr>
              <a:t>Let op voor PO: gelijktrekken maximum van </a:t>
            </a:r>
            <a:r>
              <a:rPr lang="nl-NL" sz="2400" b="0" i="0" kern="1200" dirty="0">
                <a:solidFill>
                  <a:schemeClr val="tx2"/>
                </a:solidFill>
                <a:effectLst/>
                <a:latin typeface="+mj-lt"/>
                <a:ea typeface="+mn-ea"/>
                <a:cs typeface="+mn-cs"/>
              </a:rPr>
              <a:t> </a:t>
            </a:r>
            <a:r>
              <a:rPr lang="nl-NL" sz="2400" dirty="0">
                <a:solidFill>
                  <a:schemeClr val="tx2"/>
                </a:solidFill>
                <a:latin typeface="+mj-lt"/>
              </a:rPr>
              <a:t>21,5km naar 25km</a:t>
            </a:r>
          </a:p>
          <a:p>
            <a:pPr marL="342900" indent="-342900">
              <a:buFont typeface="Arial" panose="020B0604020202020204" pitchFamily="34" charset="0"/>
              <a:buChar char="•"/>
            </a:pPr>
            <a:endParaRPr lang="nl-NL" sz="2400" dirty="0">
              <a:solidFill>
                <a:schemeClr val="tx2"/>
              </a:solidFill>
              <a:latin typeface="+mj-lt"/>
            </a:endParaRPr>
          </a:p>
          <a:p>
            <a:pPr marL="342900" indent="-342900">
              <a:buFont typeface="Arial" panose="020B0604020202020204" pitchFamily="34" charset="0"/>
              <a:buChar char="•"/>
            </a:pPr>
            <a:endParaRPr lang="nl-NL" sz="2400" dirty="0">
              <a:solidFill>
                <a:schemeClr val="tx2"/>
              </a:solidFill>
              <a:latin typeface="+mj-lt"/>
            </a:endParaRPr>
          </a:p>
        </p:txBody>
      </p:sp>
      <p:sp>
        <p:nvSpPr>
          <p:cNvPr id="4" name="Tijdelijke aanduiding voor datum 3">
            <a:extLst>
              <a:ext uri="{FF2B5EF4-FFF2-40B4-BE49-F238E27FC236}">
                <a16:creationId xmlns:a16="http://schemas.microsoft.com/office/drawing/2014/main" id="{EE3DBFE9-39EC-F647-AF0F-82AE5E740D23}"/>
              </a:ext>
            </a:extLst>
          </p:cNvPr>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68E483D6-992E-5141-81ED-5AF791132A4C}"/>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EB8DB08-916C-A54C-8447-9F3E8874AC60}"/>
              </a:ext>
            </a:extLst>
          </p:cNvPr>
          <p:cNvSpPr>
            <a:spLocks noGrp="1"/>
          </p:cNvSpPr>
          <p:nvPr>
            <p:ph type="sldNum" sz="quarter" idx="12"/>
          </p:nvPr>
        </p:nvSpPr>
        <p:spPr/>
        <p:txBody>
          <a:bodyPr/>
          <a:lstStyle/>
          <a:p>
            <a:fld id="{14F1411D-0280-154F-AEAC-4C20B7AA46B2}" type="slidenum">
              <a:rPr lang="nl-NL" smtClean="0"/>
              <a:t>4</a:t>
            </a:fld>
            <a:endParaRPr lang="nl-NL"/>
          </a:p>
        </p:txBody>
      </p:sp>
    </p:spTree>
    <p:extLst>
      <p:ext uri="{BB962C8B-B14F-4D97-AF65-F5344CB8AC3E}">
        <p14:creationId xmlns:p14="http://schemas.microsoft.com/office/powerpoint/2010/main" val="258484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ECECDF-8162-2649-9197-231EF619532C}"/>
              </a:ext>
            </a:extLst>
          </p:cNvPr>
          <p:cNvSpPr>
            <a:spLocks noGrp="1"/>
          </p:cNvSpPr>
          <p:nvPr>
            <p:ph type="title"/>
          </p:nvPr>
        </p:nvSpPr>
        <p:spPr>
          <a:xfrm>
            <a:off x="540001" y="1158650"/>
            <a:ext cx="8063999" cy="972000"/>
          </a:xfrm>
        </p:spPr>
        <p:txBody>
          <a:bodyPr/>
          <a:lstStyle/>
          <a:p>
            <a:r>
              <a:rPr lang="nl-NL" dirty="0"/>
              <a:t>Afspraken voor beide sectoren</a:t>
            </a:r>
          </a:p>
        </p:txBody>
      </p:sp>
      <p:sp>
        <p:nvSpPr>
          <p:cNvPr id="3" name="Tijdelijke aanduiding voor inhoud 2">
            <a:extLst>
              <a:ext uri="{FF2B5EF4-FFF2-40B4-BE49-F238E27FC236}">
                <a16:creationId xmlns:a16="http://schemas.microsoft.com/office/drawing/2014/main" id="{42148CA0-3349-FF4D-A010-628F1E83A65A}"/>
              </a:ext>
            </a:extLst>
          </p:cNvPr>
          <p:cNvSpPr>
            <a:spLocks noGrp="1"/>
          </p:cNvSpPr>
          <p:nvPr>
            <p:ph idx="1"/>
          </p:nvPr>
        </p:nvSpPr>
        <p:spPr>
          <a:xfrm>
            <a:off x="540001" y="2059083"/>
            <a:ext cx="8063999" cy="1706242"/>
          </a:xfrm>
        </p:spPr>
        <p:txBody>
          <a:bodyPr/>
          <a:lstStyle/>
          <a:p>
            <a:pPr marL="342900" indent="-342900">
              <a:buFont typeface="Arial" panose="020B0604020202020204" pitchFamily="34" charset="0"/>
              <a:buChar char="•"/>
            </a:pPr>
            <a:r>
              <a:rPr lang="nl-NL" sz="2400" b="0" i="0" kern="1200" dirty="0">
                <a:solidFill>
                  <a:schemeClr val="tx2"/>
                </a:solidFill>
                <a:effectLst/>
                <a:latin typeface="+mj-lt"/>
                <a:ea typeface="+mn-ea"/>
                <a:cs typeface="+mn-cs"/>
              </a:rPr>
              <a:t>Onderzoek inrichting en financiering stagefonds</a:t>
            </a:r>
            <a:endParaRPr lang="nl-NL" sz="2400" dirty="0">
              <a:solidFill>
                <a:schemeClr val="tx2"/>
              </a:solidFill>
              <a:latin typeface="+mj-lt"/>
            </a:endParaRPr>
          </a:p>
          <a:p>
            <a:pPr marL="342900" indent="-342900">
              <a:buFont typeface="Arial" panose="020B0604020202020204" pitchFamily="34" charset="0"/>
              <a:buChar char="•"/>
            </a:pPr>
            <a:r>
              <a:rPr lang="nl-NL" sz="2400" dirty="0">
                <a:solidFill>
                  <a:schemeClr val="tx2"/>
                </a:solidFill>
                <a:latin typeface="+mj-lt"/>
              </a:rPr>
              <a:t>Werknemers in participatiebanen gaan mee in eenmalige beloningen</a:t>
            </a:r>
          </a:p>
          <a:p>
            <a:pPr marL="342900" indent="-342900">
              <a:buFont typeface="Arial" panose="020B0604020202020204" pitchFamily="34" charset="0"/>
              <a:buChar char="•"/>
            </a:pPr>
            <a:endParaRPr lang="nl-NL" sz="2400" dirty="0">
              <a:solidFill>
                <a:schemeClr val="tx2"/>
              </a:solidFill>
              <a:latin typeface="+mj-lt"/>
            </a:endParaRPr>
          </a:p>
        </p:txBody>
      </p:sp>
      <p:sp>
        <p:nvSpPr>
          <p:cNvPr id="4" name="Tijdelijke aanduiding voor datum 3">
            <a:extLst>
              <a:ext uri="{FF2B5EF4-FFF2-40B4-BE49-F238E27FC236}">
                <a16:creationId xmlns:a16="http://schemas.microsoft.com/office/drawing/2014/main" id="{EE3DBFE9-39EC-F647-AF0F-82AE5E740D23}"/>
              </a:ext>
            </a:extLst>
          </p:cNvPr>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68E483D6-992E-5141-81ED-5AF791132A4C}"/>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EB8DB08-916C-A54C-8447-9F3E8874AC60}"/>
              </a:ext>
            </a:extLst>
          </p:cNvPr>
          <p:cNvSpPr>
            <a:spLocks noGrp="1"/>
          </p:cNvSpPr>
          <p:nvPr>
            <p:ph type="sldNum" sz="quarter" idx="12"/>
          </p:nvPr>
        </p:nvSpPr>
        <p:spPr/>
        <p:txBody>
          <a:bodyPr/>
          <a:lstStyle/>
          <a:p>
            <a:fld id="{14F1411D-0280-154F-AEAC-4C20B7AA46B2}" type="slidenum">
              <a:rPr lang="nl-NL" smtClean="0"/>
              <a:t>5</a:t>
            </a:fld>
            <a:endParaRPr lang="nl-NL"/>
          </a:p>
        </p:txBody>
      </p:sp>
    </p:spTree>
    <p:extLst>
      <p:ext uri="{BB962C8B-B14F-4D97-AF65-F5344CB8AC3E}">
        <p14:creationId xmlns:p14="http://schemas.microsoft.com/office/powerpoint/2010/main" val="99468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ECECDF-8162-2649-9197-231EF619532C}"/>
              </a:ext>
            </a:extLst>
          </p:cNvPr>
          <p:cNvSpPr>
            <a:spLocks noGrp="1"/>
          </p:cNvSpPr>
          <p:nvPr>
            <p:ph type="title"/>
          </p:nvPr>
        </p:nvSpPr>
        <p:spPr>
          <a:xfrm>
            <a:off x="540001" y="1158650"/>
            <a:ext cx="8063999" cy="972000"/>
          </a:xfrm>
        </p:spPr>
        <p:txBody>
          <a:bodyPr/>
          <a:lstStyle/>
          <a:p>
            <a:r>
              <a:rPr lang="nl-NL" dirty="0"/>
              <a:t>Afspraken voor beide sectoren</a:t>
            </a:r>
          </a:p>
        </p:txBody>
      </p:sp>
      <p:sp>
        <p:nvSpPr>
          <p:cNvPr id="3" name="Tijdelijke aanduiding voor inhoud 2">
            <a:extLst>
              <a:ext uri="{FF2B5EF4-FFF2-40B4-BE49-F238E27FC236}">
                <a16:creationId xmlns:a16="http://schemas.microsoft.com/office/drawing/2014/main" id="{42148CA0-3349-FF4D-A010-628F1E83A65A}"/>
              </a:ext>
            </a:extLst>
          </p:cNvPr>
          <p:cNvSpPr>
            <a:spLocks noGrp="1"/>
          </p:cNvSpPr>
          <p:nvPr>
            <p:ph idx="1"/>
          </p:nvPr>
        </p:nvSpPr>
        <p:spPr>
          <a:xfrm>
            <a:off x="540001" y="2059083"/>
            <a:ext cx="8063999" cy="1706242"/>
          </a:xfrm>
        </p:spPr>
        <p:txBody>
          <a:bodyPr/>
          <a:lstStyle/>
          <a:p>
            <a:pPr marL="342900" indent="-342900">
              <a:buFont typeface="Arial" panose="020B0604020202020204" pitchFamily="34" charset="0"/>
              <a:buChar char="•"/>
            </a:pPr>
            <a:r>
              <a:rPr lang="nl-NL" sz="2400" dirty="0">
                <a:solidFill>
                  <a:schemeClr val="tx2"/>
                </a:solidFill>
                <a:latin typeface="+mj-lt"/>
              </a:rPr>
              <a:t>Rouw en overgang: aandacht voor medewerkers die hier mee te maken hebben: begrip en bespreekbaarheid.</a:t>
            </a:r>
          </a:p>
          <a:p>
            <a:pPr marL="342900" indent="-342900">
              <a:buFont typeface="Arial" panose="020B0604020202020204" pitchFamily="34" charset="0"/>
              <a:buChar char="•"/>
            </a:pPr>
            <a:endParaRPr lang="nl-NL" sz="2400" dirty="0">
              <a:solidFill>
                <a:schemeClr val="tx2"/>
              </a:solidFill>
              <a:latin typeface="+mj-lt"/>
            </a:endParaRPr>
          </a:p>
        </p:txBody>
      </p:sp>
      <p:sp>
        <p:nvSpPr>
          <p:cNvPr id="4" name="Tijdelijke aanduiding voor datum 3">
            <a:extLst>
              <a:ext uri="{FF2B5EF4-FFF2-40B4-BE49-F238E27FC236}">
                <a16:creationId xmlns:a16="http://schemas.microsoft.com/office/drawing/2014/main" id="{EE3DBFE9-39EC-F647-AF0F-82AE5E740D23}"/>
              </a:ext>
            </a:extLst>
          </p:cNvPr>
          <p:cNvSpPr>
            <a:spLocks noGrp="1"/>
          </p:cNvSpPr>
          <p:nvPr>
            <p:ph type="dt" sz="half" idx="10"/>
          </p:nvPr>
        </p:nvSpPr>
        <p:spPr/>
        <p:txBody>
          <a:bodyPr/>
          <a:lstStyle/>
          <a:p>
            <a:fld id="{5F583914-FB42-5344-A1EB-EE1A95AAD0F5}"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68E483D6-992E-5141-81ED-5AF791132A4C}"/>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2EB8DB08-916C-A54C-8447-9F3E8874AC60}"/>
              </a:ext>
            </a:extLst>
          </p:cNvPr>
          <p:cNvSpPr>
            <a:spLocks noGrp="1"/>
          </p:cNvSpPr>
          <p:nvPr>
            <p:ph type="sldNum" sz="quarter" idx="12"/>
          </p:nvPr>
        </p:nvSpPr>
        <p:spPr/>
        <p:txBody>
          <a:bodyPr/>
          <a:lstStyle/>
          <a:p>
            <a:fld id="{14F1411D-0280-154F-AEAC-4C20B7AA46B2}" type="slidenum">
              <a:rPr lang="nl-NL" smtClean="0"/>
              <a:t>6</a:t>
            </a:fld>
            <a:endParaRPr lang="nl-NL"/>
          </a:p>
        </p:txBody>
      </p:sp>
    </p:spTree>
    <p:extLst>
      <p:ext uri="{BB962C8B-B14F-4D97-AF65-F5344CB8AC3E}">
        <p14:creationId xmlns:p14="http://schemas.microsoft.com/office/powerpoint/2010/main" val="1994947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CEF0A-F654-0648-BB16-83E9F218BB58}"/>
              </a:ext>
            </a:extLst>
          </p:cNvPr>
          <p:cNvSpPr>
            <a:spLocks noGrp="1"/>
          </p:cNvSpPr>
          <p:nvPr>
            <p:ph type="ctrTitle"/>
          </p:nvPr>
        </p:nvSpPr>
        <p:spPr/>
        <p:txBody>
          <a:bodyPr/>
          <a:lstStyle/>
          <a:p>
            <a:r>
              <a:rPr lang="nl-NL" dirty="0"/>
              <a:t>Afspraken </a:t>
            </a:r>
            <a:br>
              <a:rPr lang="nl-NL" dirty="0"/>
            </a:br>
            <a:r>
              <a:rPr lang="nl-NL" dirty="0"/>
              <a:t>CAO PO</a:t>
            </a:r>
          </a:p>
        </p:txBody>
      </p:sp>
      <p:sp>
        <p:nvSpPr>
          <p:cNvPr id="4" name="Tijdelijke aanduiding voor datum 3">
            <a:extLst>
              <a:ext uri="{FF2B5EF4-FFF2-40B4-BE49-F238E27FC236}">
                <a16:creationId xmlns:a16="http://schemas.microsoft.com/office/drawing/2014/main" id="{B32C91DD-82A5-0A4F-9416-0808391CD9F4}"/>
              </a:ext>
            </a:extLst>
          </p:cNvPr>
          <p:cNvSpPr>
            <a:spLocks noGrp="1"/>
          </p:cNvSpPr>
          <p:nvPr>
            <p:ph type="dt" sz="half" idx="10"/>
          </p:nvPr>
        </p:nvSpPr>
        <p:spPr/>
        <p:txBody>
          <a:bodyPr/>
          <a:lstStyle/>
          <a:p>
            <a:fld id="{40ADD497-B790-6646-B0B3-65D9752D93A0}"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F3A9077-E8DE-E84A-B3E2-A5CBE944FAAA}"/>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55F01F07-A68A-9446-B027-40E3D8FD98F7}"/>
              </a:ext>
            </a:extLst>
          </p:cNvPr>
          <p:cNvSpPr>
            <a:spLocks noGrp="1"/>
          </p:cNvSpPr>
          <p:nvPr>
            <p:ph type="sldNum" sz="quarter" idx="12"/>
          </p:nvPr>
        </p:nvSpPr>
        <p:spPr/>
        <p:txBody>
          <a:bodyPr/>
          <a:lstStyle/>
          <a:p>
            <a:fld id="{14F1411D-0280-154F-AEAC-4C20B7AA46B2}" type="slidenum">
              <a:rPr lang="nl-NL" smtClean="0"/>
              <a:t>7</a:t>
            </a:fld>
            <a:endParaRPr lang="nl-NL"/>
          </a:p>
        </p:txBody>
      </p:sp>
      <p:pic>
        <p:nvPicPr>
          <p:cNvPr id="9" name="Tijdelijke aanduiding voor afbeelding 8">
            <a:extLst>
              <a:ext uri="{FF2B5EF4-FFF2-40B4-BE49-F238E27FC236}">
                <a16:creationId xmlns:a16="http://schemas.microsoft.com/office/drawing/2014/main" id="{292E77CB-304E-D14E-B231-127F505E6CB0}"/>
              </a:ext>
            </a:extLst>
          </p:cNvPr>
          <p:cNvPicPr>
            <a:picLocks noGrp="1" noChangeAspect="1"/>
          </p:cNvPicPr>
          <p:nvPr>
            <p:ph type="pic" idx="13"/>
          </p:nvPr>
        </p:nvPicPr>
        <p:blipFill rotWithShape="1">
          <a:blip r:embed="rId2"/>
          <a:srcRect l="32717" r="12665"/>
          <a:stretch/>
        </p:blipFill>
        <p:spPr>
          <a:xfrm>
            <a:off x="4679999" y="-1"/>
            <a:ext cx="4464001" cy="4604401"/>
          </a:xfrm>
        </p:spPr>
      </p:pic>
    </p:spTree>
    <p:extLst>
      <p:ext uri="{BB962C8B-B14F-4D97-AF65-F5344CB8AC3E}">
        <p14:creationId xmlns:p14="http://schemas.microsoft.com/office/powerpoint/2010/main" val="157237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PO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Pauze = pauze</a:t>
            </a:r>
            <a:br>
              <a:rPr lang="nl-NL" dirty="0">
                <a:solidFill>
                  <a:schemeClr val="tx2"/>
                </a:solidFill>
                <a:latin typeface="+mj-lt"/>
              </a:rPr>
            </a:br>
            <a:endParaRPr lang="nl-NL" dirty="0">
              <a:solidFill>
                <a:schemeClr val="tx2"/>
              </a:solidFill>
              <a:latin typeface="+mj-lt"/>
            </a:endParaRPr>
          </a:p>
          <a:p>
            <a:r>
              <a:rPr lang="nl-NL" dirty="0">
                <a:solidFill>
                  <a:schemeClr val="tx2"/>
                </a:solidFill>
                <a:latin typeface="+mj-lt"/>
              </a:rPr>
              <a:t>Sociale partners ondersteunen bij het maken van nieuwe afspraken over pauze in het werkverdelingsplan.</a:t>
            </a:r>
          </a:p>
          <a:p>
            <a:endParaRPr lang="nl-NL" dirty="0">
              <a:solidFill>
                <a:schemeClr val="tx2"/>
              </a:solidFill>
              <a:latin typeface="+mj-lt"/>
            </a:endParaRPr>
          </a:p>
          <a:p>
            <a:r>
              <a:rPr lang="nl-NL" dirty="0">
                <a:solidFill>
                  <a:schemeClr val="tx2"/>
                </a:solidFill>
              </a:rPr>
              <a:t>Sociale partners maken inzichtelijk hoe afspraken rondom pauze in het werkverdelingsplan kunnen worden opgenomen. Teams kunnen op basis hiervan een passende keuze maken   </a:t>
            </a:r>
            <a:br>
              <a:rPr lang="nl-NL" dirty="0">
                <a:solidFill>
                  <a:schemeClr val="tx2"/>
                </a:solidFill>
              </a:rPr>
            </a:br>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8</a:t>
            </a:fld>
            <a:endParaRPr lang="nl-NL"/>
          </a:p>
        </p:txBody>
      </p:sp>
      <p:pic>
        <p:nvPicPr>
          <p:cNvPr id="3" name="Afbeelding 2">
            <a:extLst>
              <a:ext uri="{FF2B5EF4-FFF2-40B4-BE49-F238E27FC236}">
                <a16:creationId xmlns:a16="http://schemas.microsoft.com/office/drawing/2014/main" id="{BB74B5A2-ED1E-D4B2-7446-22B1BE18730E}"/>
              </a:ext>
            </a:extLst>
          </p:cNvPr>
          <p:cNvPicPr>
            <a:picLocks noChangeAspect="1"/>
          </p:cNvPicPr>
          <p:nvPr/>
        </p:nvPicPr>
        <p:blipFill>
          <a:blip r:embed="rId2"/>
          <a:stretch>
            <a:fillRect/>
          </a:stretch>
        </p:blipFill>
        <p:spPr>
          <a:xfrm>
            <a:off x="6831022" y="607244"/>
            <a:ext cx="1333351" cy="1314212"/>
          </a:xfrm>
          <a:prstGeom prst="rect">
            <a:avLst/>
          </a:prstGeom>
        </p:spPr>
      </p:pic>
    </p:spTree>
    <p:extLst>
      <p:ext uri="{BB962C8B-B14F-4D97-AF65-F5344CB8AC3E}">
        <p14:creationId xmlns:p14="http://schemas.microsoft.com/office/powerpoint/2010/main" val="132911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2015FCD7-E99F-A346-9C4A-6C5A456D9C1D}"/>
              </a:ext>
            </a:extLst>
          </p:cNvPr>
          <p:cNvSpPr>
            <a:spLocks noGrp="1"/>
          </p:cNvSpPr>
          <p:nvPr>
            <p:ph type="title"/>
          </p:nvPr>
        </p:nvSpPr>
        <p:spPr/>
        <p:txBody>
          <a:bodyPr/>
          <a:lstStyle/>
          <a:p>
            <a:r>
              <a:rPr lang="nl-NL" dirty="0"/>
              <a:t>Afspraken CAO PO</a:t>
            </a:r>
          </a:p>
        </p:txBody>
      </p:sp>
      <p:sp>
        <p:nvSpPr>
          <p:cNvPr id="8" name="Tijdelijke aanduiding voor inhoud 7">
            <a:extLst>
              <a:ext uri="{FF2B5EF4-FFF2-40B4-BE49-F238E27FC236}">
                <a16:creationId xmlns:a16="http://schemas.microsoft.com/office/drawing/2014/main" id="{74EDA029-5720-F44E-B47D-68FC9BDF9E81}"/>
              </a:ext>
            </a:extLst>
          </p:cNvPr>
          <p:cNvSpPr>
            <a:spLocks noGrp="1"/>
          </p:cNvSpPr>
          <p:nvPr>
            <p:ph idx="1"/>
          </p:nvPr>
        </p:nvSpPr>
        <p:spPr/>
        <p:txBody>
          <a:bodyPr/>
          <a:lstStyle/>
          <a:p>
            <a:r>
              <a:rPr lang="nl-NL" dirty="0">
                <a:solidFill>
                  <a:schemeClr val="tx2"/>
                </a:solidFill>
                <a:latin typeface="+mj-lt"/>
              </a:rPr>
              <a:t>OOP-er voor de klas</a:t>
            </a:r>
          </a:p>
          <a:p>
            <a:endParaRPr lang="nl-NL" dirty="0">
              <a:solidFill>
                <a:schemeClr val="tx2"/>
              </a:solidFill>
              <a:latin typeface="+mj-lt"/>
            </a:endParaRPr>
          </a:p>
          <a:p>
            <a:r>
              <a:rPr lang="nl-NL" dirty="0">
                <a:solidFill>
                  <a:schemeClr val="tx2"/>
                </a:solidFill>
                <a:latin typeface="+mj-lt"/>
              </a:rPr>
              <a:t>Werkgever maakt afspraken rondom inzet OOP-er met PGMR</a:t>
            </a:r>
          </a:p>
          <a:p>
            <a:endParaRPr lang="nl-NL" dirty="0">
              <a:solidFill>
                <a:schemeClr val="tx2"/>
              </a:solidFill>
              <a:latin typeface="+mj-lt"/>
            </a:endParaRPr>
          </a:p>
          <a:p>
            <a:r>
              <a:rPr lang="nl-NL" dirty="0">
                <a:solidFill>
                  <a:schemeClr val="tx2"/>
                </a:solidFill>
              </a:rPr>
              <a:t>OOP-er voor de klas is met instemming van werknemer. Deze werknemer ontvangt een passende beloning voor de gedane werkzaamheden.  </a:t>
            </a:r>
          </a:p>
          <a:p>
            <a:endParaRPr lang="nl-NL" dirty="0">
              <a:solidFill>
                <a:schemeClr val="tx2"/>
              </a:solidFill>
            </a:endParaRPr>
          </a:p>
          <a:p>
            <a:endParaRPr lang="nl-NL" dirty="0">
              <a:solidFill>
                <a:schemeClr val="tx2"/>
              </a:solidFill>
            </a:endParaRPr>
          </a:p>
          <a:p>
            <a:r>
              <a:rPr lang="nl-NL" dirty="0">
                <a:solidFill>
                  <a:schemeClr val="tx2"/>
                </a:solidFill>
              </a:rPr>
              <a:t>Toelichting: onwenselijk maar gebeurt, verschil in beloningen, ook niet wenselijk. </a:t>
            </a:r>
          </a:p>
          <a:p>
            <a:br>
              <a:rPr lang="nl-NL" dirty="0">
                <a:solidFill>
                  <a:schemeClr val="tx2"/>
                </a:solidFill>
              </a:rPr>
            </a:br>
            <a:endParaRPr lang="nl-NL" dirty="0">
              <a:solidFill>
                <a:schemeClr val="tx2"/>
              </a:solidFill>
            </a:endParaRPr>
          </a:p>
        </p:txBody>
      </p:sp>
      <p:sp>
        <p:nvSpPr>
          <p:cNvPr id="4" name="Tijdelijke aanduiding voor datum 3">
            <a:extLst>
              <a:ext uri="{FF2B5EF4-FFF2-40B4-BE49-F238E27FC236}">
                <a16:creationId xmlns:a16="http://schemas.microsoft.com/office/drawing/2014/main" id="{4588B78B-2266-8940-A691-F18E05B7EDA5}"/>
              </a:ext>
            </a:extLst>
          </p:cNvPr>
          <p:cNvSpPr>
            <a:spLocks noGrp="1"/>
          </p:cNvSpPr>
          <p:nvPr>
            <p:ph type="dt" sz="half" idx="10"/>
          </p:nvPr>
        </p:nvSpPr>
        <p:spPr/>
        <p:txBody>
          <a:bodyPr/>
          <a:lstStyle/>
          <a:p>
            <a:fld id="{8AE586D4-4305-BF43-AC5F-304DB6B90AED}" type="datetime4">
              <a:rPr lang="nl-NL" smtClean="0"/>
              <a:t>14 november 2023</a:t>
            </a:fld>
            <a:endParaRPr lang="nl-NL"/>
          </a:p>
        </p:txBody>
      </p:sp>
      <p:sp>
        <p:nvSpPr>
          <p:cNvPr id="5" name="Tijdelijke aanduiding voor voettekst 4">
            <a:extLst>
              <a:ext uri="{FF2B5EF4-FFF2-40B4-BE49-F238E27FC236}">
                <a16:creationId xmlns:a16="http://schemas.microsoft.com/office/drawing/2014/main" id="{0CC20958-DDDF-3D4B-B602-21D0FE4D8357}"/>
              </a:ext>
            </a:extLst>
          </p:cNvPr>
          <p:cNvSpPr>
            <a:spLocks noGrp="1"/>
          </p:cNvSpPr>
          <p:nvPr>
            <p:ph type="ftr" sz="quarter" idx="11"/>
          </p:nvPr>
        </p:nvSpPr>
        <p:spPr/>
        <p:txBody>
          <a:bodyPr/>
          <a:lstStyle/>
          <a:p>
            <a:r>
              <a:rPr lang="nl-NL"/>
              <a:t>Titel van de presentatie &gt; pas aan via &gt; Functie Koptekst en voettekst</a:t>
            </a:r>
          </a:p>
        </p:txBody>
      </p:sp>
      <p:sp>
        <p:nvSpPr>
          <p:cNvPr id="6" name="Tijdelijke aanduiding voor dianummer 5">
            <a:extLst>
              <a:ext uri="{FF2B5EF4-FFF2-40B4-BE49-F238E27FC236}">
                <a16:creationId xmlns:a16="http://schemas.microsoft.com/office/drawing/2014/main" id="{19D79C34-DE15-C547-9D5D-ACB58DB93BB3}"/>
              </a:ext>
            </a:extLst>
          </p:cNvPr>
          <p:cNvSpPr>
            <a:spLocks noGrp="1"/>
          </p:cNvSpPr>
          <p:nvPr>
            <p:ph type="sldNum" sz="quarter" idx="12"/>
          </p:nvPr>
        </p:nvSpPr>
        <p:spPr/>
        <p:txBody>
          <a:bodyPr/>
          <a:lstStyle/>
          <a:p>
            <a:fld id="{14F1411D-0280-154F-AEAC-4C20B7AA46B2}" type="slidenum">
              <a:rPr lang="nl-NL" smtClean="0"/>
              <a:t>9</a:t>
            </a:fld>
            <a:endParaRPr lang="nl-NL"/>
          </a:p>
        </p:txBody>
      </p:sp>
      <p:pic>
        <p:nvPicPr>
          <p:cNvPr id="2" name="Afbeelding 1">
            <a:extLst>
              <a:ext uri="{FF2B5EF4-FFF2-40B4-BE49-F238E27FC236}">
                <a16:creationId xmlns:a16="http://schemas.microsoft.com/office/drawing/2014/main" id="{D479E564-49ED-5232-30DC-60A29936A5BC}"/>
              </a:ext>
            </a:extLst>
          </p:cNvPr>
          <p:cNvPicPr>
            <a:picLocks noChangeAspect="1"/>
          </p:cNvPicPr>
          <p:nvPr/>
        </p:nvPicPr>
        <p:blipFill>
          <a:blip r:embed="rId2"/>
          <a:stretch>
            <a:fillRect/>
          </a:stretch>
        </p:blipFill>
        <p:spPr>
          <a:xfrm>
            <a:off x="6831022" y="607244"/>
            <a:ext cx="1333351" cy="1314212"/>
          </a:xfrm>
          <a:prstGeom prst="rect">
            <a:avLst/>
          </a:prstGeom>
        </p:spPr>
      </p:pic>
    </p:spTree>
    <p:extLst>
      <p:ext uri="{BB962C8B-B14F-4D97-AF65-F5344CB8AC3E}">
        <p14:creationId xmlns:p14="http://schemas.microsoft.com/office/powerpoint/2010/main" val="1428896429"/>
      </p:ext>
    </p:extLst>
  </p:cSld>
  <p:clrMapOvr>
    <a:masterClrMapping/>
  </p:clrMapOvr>
</p:sld>
</file>

<file path=ppt/theme/theme1.xml><?xml version="1.0" encoding="utf-8"?>
<a:theme xmlns:a="http://schemas.openxmlformats.org/drawingml/2006/main" name="CNV Onderwijs thema">
  <a:themeElements>
    <a:clrScheme name="CNV Kleuren">
      <a:dk1>
        <a:srgbClr val="000000"/>
      </a:dk1>
      <a:lt1>
        <a:srgbClr val="FFFFFF"/>
      </a:lt1>
      <a:dk2>
        <a:srgbClr val="6E2986"/>
      </a:dk2>
      <a:lt2>
        <a:srgbClr val="00BBEE"/>
      </a:lt2>
      <a:accent1>
        <a:srgbClr val="6E2986"/>
      </a:accent1>
      <a:accent2>
        <a:srgbClr val="F7A500"/>
      </a:accent2>
      <a:accent3>
        <a:srgbClr val="04A0CB"/>
      </a:accent3>
      <a:accent4>
        <a:srgbClr val="009EE3"/>
      </a:accent4>
      <a:accent5>
        <a:srgbClr val="EAF6FE"/>
      </a:accent5>
      <a:accent6>
        <a:srgbClr val="F3EDF1"/>
      </a:accent6>
      <a:hlink>
        <a:srgbClr val="000000"/>
      </a:hlink>
      <a:folHlink>
        <a:srgbClr val="000000"/>
      </a:folHlink>
    </a:clrScheme>
    <a:fontScheme name="Poppins Bold Light">
      <a:majorFont>
        <a:latin typeface="Poppins Bold"/>
        <a:ea typeface=""/>
        <a:cs typeface=""/>
      </a:majorFont>
      <a:minorFont>
        <a:latin typeface="Poppins Light"/>
        <a:ea typeface=""/>
        <a:cs typeface=""/>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err="1" smtClean="0"/>
        </a:defPPr>
      </a:lstStyle>
    </a:txDef>
  </a:objectDefaults>
  <a:extraClrSchemeLst/>
  <a:extLst>
    <a:ext uri="{05A4C25C-085E-4340-85A3-A5531E510DB2}">
      <thm15:themeFamily xmlns:thm15="http://schemas.microsoft.com/office/thememl/2012/main" name="CNV presentatie Onderwijs_v1.potx" id="{8D9B09AE-15E0-3D4E-8E3B-A32A264BE6C4}" vid="{28AAB33B-E213-B941-BB44-FA49D52CB31C}"/>
    </a:ext>
  </a:extLst>
</a:theme>
</file>

<file path=ppt/theme/theme2.xml><?xml version="1.0" encoding="utf-8"?>
<a:theme xmlns:a="http://schemas.openxmlformats.org/drawingml/2006/main" name="CNV Naast je thema">
  <a:themeElements>
    <a:clrScheme name="CNV Kleuren">
      <a:dk1>
        <a:srgbClr val="000000"/>
      </a:dk1>
      <a:lt1>
        <a:srgbClr val="FFFFFF"/>
      </a:lt1>
      <a:dk2>
        <a:srgbClr val="6E2986"/>
      </a:dk2>
      <a:lt2>
        <a:srgbClr val="00BBEE"/>
      </a:lt2>
      <a:accent1>
        <a:srgbClr val="6E2986"/>
      </a:accent1>
      <a:accent2>
        <a:srgbClr val="F7A500"/>
      </a:accent2>
      <a:accent3>
        <a:srgbClr val="04A0CB"/>
      </a:accent3>
      <a:accent4>
        <a:srgbClr val="009EE3"/>
      </a:accent4>
      <a:accent5>
        <a:srgbClr val="EAF6FE"/>
      </a:accent5>
      <a:accent6>
        <a:srgbClr val="F3EDF1"/>
      </a:accent6>
      <a:hlink>
        <a:srgbClr val="000000"/>
      </a:hlink>
      <a:folHlink>
        <a:srgbClr val="000000"/>
      </a:folHlink>
    </a:clrScheme>
    <a:fontScheme name="Poppins Bold Light">
      <a:majorFont>
        <a:latin typeface="Poppins Bold"/>
        <a:ea typeface=""/>
        <a:cs typeface=""/>
      </a:majorFont>
      <a:minorFont>
        <a:latin typeface="Poppins Light"/>
        <a:ea typeface=""/>
        <a:cs typeface=""/>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NV presentatie Onderwijs_v1.potx" id="{8D9B09AE-15E0-3D4E-8E3B-A32A264BE6C4}" vid="{1CDA31D4-42A8-2242-A1F4-8ABB1CA97196}"/>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BD3A8514D4F24382BDE59EE533FF16" ma:contentTypeVersion="10" ma:contentTypeDescription="Een nieuw document maken." ma:contentTypeScope="" ma:versionID="0516be3360ec58d4fc564c4dc2fb629f">
  <xsd:schema xmlns:xsd="http://www.w3.org/2001/XMLSchema" xmlns:xs="http://www.w3.org/2001/XMLSchema" xmlns:p="http://schemas.microsoft.com/office/2006/metadata/properties" xmlns:ns2="069e08d0-1523-429e-b81a-b156c93d9600" xmlns:ns3="407837f6-b457-46b3-8c00-a18d383e1eb7" targetNamespace="http://schemas.microsoft.com/office/2006/metadata/properties" ma:root="true" ma:fieldsID="23fad22d06ff5f6a430877d3ffbaee90" ns2:_="" ns3:_="">
    <xsd:import namespace="069e08d0-1523-429e-b81a-b156c93d9600"/>
    <xsd:import namespace="407837f6-b457-46b3-8c00-a18d383e1eb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9e08d0-1523-429e-b81a-b156c93d9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ffaa0aed-6c99-40ce-9061-57ff6481ec1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7837f6-b457-46b3-8c00-a18d383e1eb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5df8fb8-4105-4e8d-ab94-1e739b494696}" ma:internalName="TaxCatchAll" ma:showField="CatchAllData" ma:web="56e11445-4201-494e-a485-a4c832a1b7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faa0aed-6c99-40ce-9061-57ff6481ec14"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407837f6-b457-46b3-8c00-a18d383e1eb7" xsi:nil="true"/>
    <lcf76f155ced4ddcb4097134ff3c332f xmlns="069e08d0-1523-429e-b81a-b156c93d960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4D0FF04-9A20-40B0-B55B-8B4EC7057B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9e08d0-1523-429e-b81a-b156c93d9600"/>
    <ds:schemaRef ds:uri="407837f6-b457-46b3-8c00-a18d383e1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BA6E59-E593-4572-A183-A7D208924E67}">
  <ds:schemaRefs>
    <ds:schemaRef ds:uri="Microsoft.SharePoint.Taxonomy.ContentTypeSync"/>
  </ds:schemaRefs>
</ds:datastoreItem>
</file>

<file path=customXml/itemProps3.xml><?xml version="1.0" encoding="utf-8"?>
<ds:datastoreItem xmlns:ds="http://schemas.openxmlformats.org/officeDocument/2006/customXml" ds:itemID="{86BDBACF-36AC-4C24-B0E2-E642B19123A0}">
  <ds:schemaRefs>
    <ds:schemaRef ds:uri="http://schemas.microsoft.com/sharepoint/v3/contenttype/forms"/>
  </ds:schemaRefs>
</ds:datastoreItem>
</file>

<file path=customXml/itemProps4.xml><?xml version="1.0" encoding="utf-8"?>
<ds:datastoreItem xmlns:ds="http://schemas.openxmlformats.org/officeDocument/2006/customXml" ds:itemID="{F3586614-C4D8-4C20-B475-C3D7F694D6D5}">
  <ds:schemaRefs>
    <ds:schemaRef ds:uri="http://schemas.openxmlformats.org/package/2006/metadata/core-properties"/>
    <ds:schemaRef ds:uri="http://purl.org/dc/dcmitype/"/>
    <ds:schemaRef ds:uri="http://purl.org/dc/terms/"/>
    <ds:schemaRef ds:uri="http://schemas.microsoft.com/office/2006/documentManagement/types"/>
    <ds:schemaRef ds:uri="069e08d0-1523-429e-b81a-b156c93d9600"/>
    <ds:schemaRef ds:uri="http://schemas.microsoft.com/office/2006/metadata/properties"/>
    <ds:schemaRef ds:uri="http://www.w3.org/XML/1998/namespace"/>
    <ds:schemaRef ds:uri="http://purl.org/dc/elements/1.1/"/>
    <ds:schemaRef ds:uri="http://schemas.microsoft.com/office/infopath/2007/PartnerControls"/>
    <ds:schemaRef ds:uri="407837f6-b457-46b3-8c00-a18d383e1eb7"/>
  </ds:schemaRefs>
</ds:datastoreItem>
</file>

<file path=docProps/app.xml><?xml version="1.0" encoding="utf-8"?>
<Properties xmlns="http://schemas.openxmlformats.org/officeDocument/2006/extended-properties" xmlns:vt="http://schemas.openxmlformats.org/officeDocument/2006/docPropsVTypes">
  <Template>CNV presentatie Onderwijs incl intro</Template>
  <TotalTime>551</TotalTime>
  <Words>986</Words>
  <Application>Microsoft Office PowerPoint</Application>
  <PresentationFormat>Diavoorstelling (16:9)</PresentationFormat>
  <Paragraphs>167</Paragraphs>
  <Slides>18</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18</vt:i4>
      </vt:variant>
    </vt:vector>
  </HeadingPairs>
  <TitlesOfParts>
    <vt:vector size="24" baseType="lpstr">
      <vt:lpstr>Arial</vt:lpstr>
      <vt:lpstr>Calibri</vt:lpstr>
      <vt:lpstr>Poppins Bold</vt:lpstr>
      <vt:lpstr>Poppins Light</vt:lpstr>
      <vt:lpstr>CNV Onderwijs thema</vt:lpstr>
      <vt:lpstr>CNV Naast je thema</vt:lpstr>
      <vt:lpstr>5 oktober 2023 ophaalsessies CNV Onderwijs</vt:lpstr>
      <vt:lpstr>Programma ophaalsessie</vt:lpstr>
      <vt:lpstr>Afspraken voor beide sectoren</vt:lpstr>
      <vt:lpstr>Afspraken voor beide sectoren</vt:lpstr>
      <vt:lpstr>Afspraken voor beide sectoren</vt:lpstr>
      <vt:lpstr>Afspraken voor beide sectoren</vt:lpstr>
      <vt:lpstr>Afspraken  CAO PO</vt:lpstr>
      <vt:lpstr>Afspraken CAO PO</vt:lpstr>
      <vt:lpstr>Afspraken CAO PO</vt:lpstr>
      <vt:lpstr>Afspraken CAO PO</vt:lpstr>
      <vt:lpstr>Afspraken CAO PO</vt:lpstr>
      <vt:lpstr>Afspraken CAO PO</vt:lpstr>
      <vt:lpstr>Afspraken  CAO VO</vt:lpstr>
      <vt:lpstr>Afspraken CAO VO</vt:lpstr>
      <vt:lpstr>Afspraken CAO VO</vt:lpstr>
      <vt:lpstr>Afspraken CAO VO</vt:lpstr>
      <vt:lpstr>Afspraken CAO VO</vt:lpstr>
      <vt:lpstr>Afspraken CAO VO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Geert Jan Renkema</dc:creator>
  <cp:keywords/>
  <dc:description>CNV presentatie - versie 1 - april 2022
Ontwerp: FIZZ Digital Agency
Template: Ton Persoon</dc:description>
  <cp:lastModifiedBy>Kuhne, Erwin</cp:lastModifiedBy>
  <cp:revision>5</cp:revision>
  <cp:lastPrinted>2023-10-02T09:12:36Z</cp:lastPrinted>
  <dcterms:created xsi:type="dcterms:W3CDTF">2023-09-11T08:40:32Z</dcterms:created>
  <dcterms:modified xsi:type="dcterms:W3CDTF">2023-11-14T13:57:08Z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0x0101007FBD3A8514D4F24382BDE59EE533FF16</vt:lpwstr>
  </property>
</Properties>
</file>